
<file path=[Content_Types].xml><?xml version="1.0" encoding="utf-8"?>
<Types xmlns="http://schemas.openxmlformats.org/package/2006/content-types">
  <Default Extension="jpeg" ContentType="image/jpeg"/>
  <Default Extension="wdp" ContentType="image/vnd.ms-photo"/>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sldIdLst>
    <p:sldId id="257" r:id="rId3"/>
    <p:sldId id="258" r:id="rId4"/>
    <p:sldId id="270" r:id="rId5"/>
    <p:sldId id="259" r:id="rId6"/>
    <p:sldId id="261" r:id="rId7"/>
    <p:sldId id="260" r:id="rId8"/>
    <p:sldId id="273" r:id="rId9"/>
    <p:sldId id="275" r:id="rId11"/>
    <p:sldId id="266" r:id="rId12"/>
    <p:sldId id="263" r:id="rId13"/>
    <p:sldId id="262" r:id="rId14"/>
    <p:sldId id="278" r:id="rId15"/>
    <p:sldId id="276" r:id="rId16"/>
    <p:sldId id="264" r:id="rId17"/>
    <p:sldId id="265" r:id="rId18"/>
    <p:sldId id="267" r:id="rId19"/>
    <p:sldId id="277" r:id="rId20"/>
    <p:sldId id="268" r:id="rId21"/>
    <p:sldId id="269" r:id="rId22"/>
    <p:sldId id="271" r:id="rId23"/>
    <p:sldId id="272" r:id="rId24"/>
    <p:sldId id="274" r:id="rId25"/>
  </p:sldIdLst>
  <p:sldSz cx="9144000" cy="5143500" type="screen16x9"/>
  <p:notesSz cx="6858000" cy="9144000"/>
  <p:embeddedFontLst>
    <p:embeddedFont>
      <p:font typeface="方正准圆简体" panose="03000509000000000000" pitchFamily="65" charset="-122"/>
      <p:regular r:id="rId29"/>
    </p:embeddedFont>
    <p:embeddedFont>
      <p:font typeface="华文中宋" panose="02010600040101010101" pitchFamily="2" charset="-122"/>
      <p:regular r:id="rId30"/>
    </p:embeddedFont>
    <p:embeddedFont>
      <p:font typeface="汉仪旗黑-55S" panose="00020600040101010101" pitchFamily="18" charset="-122"/>
      <p:regular r:id="rId31"/>
    </p:embeddedFont>
    <p:embeddedFont>
      <p:font typeface="汉仪中黑简" panose="02010609000101010101" pitchFamily="49" charset="-122"/>
      <p:regular r:id="rId32"/>
    </p:embeddedFont>
    <p:embeddedFont>
      <p:font typeface="方正正中黑简体" panose="02000000000000000000" pitchFamily="2" charset="-122"/>
      <p:regular r:id="rId33"/>
    </p:embeddedFont>
    <p:embeddedFont>
      <p:font typeface="PMingLiU" panose="02020300000000000000" pitchFamily="18" charset="-120"/>
      <p:regular r:id="rId34"/>
    </p:embeddedFont>
    <p:embeddedFont>
      <p:font typeface="GungsuhChe" panose="02030609000101010101" pitchFamily="49" charset="-127"/>
      <p:regular r:id="rId35"/>
    </p:embeddedFont>
    <p:embeddedFont>
      <p:font typeface="Calibri" panose="020F0502020204030204" charset="0"/>
      <p:regular r:id="rId36"/>
      <p:bold r:id="rId37"/>
      <p:italic r:id="rId38"/>
      <p:boldItalic r:id="rId3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89C1"/>
    <a:srgbClr val="FDEC94"/>
    <a:srgbClr val="4A9ED2"/>
    <a:srgbClr val="FCE052"/>
    <a:srgbClr val="023699"/>
    <a:srgbClr val="F8E390"/>
    <a:srgbClr val="081D7D"/>
    <a:srgbClr val="04277A"/>
    <a:srgbClr val="398AC1"/>
    <a:srgbClr val="4B9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29" autoAdjust="0"/>
    <p:restoredTop sz="94660"/>
  </p:normalViewPr>
  <p:slideViewPr>
    <p:cSldViewPr>
      <p:cViewPr varScale="1">
        <p:scale>
          <a:sx n="104" d="100"/>
          <a:sy n="104" d="100"/>
        </p:scale>
        <p:origin x="-588" y="-84"/>
      </p:cViewPr>
      <p:guideLst>
        <p:guide orient="horz" pos="2028"/>
        <p:guide pos="2880"/>
      </p:guideLst>
    </p:cSldViewPr>
  </p:slideViewPr>
  <p:notesTextViewPr>
    <p:cViewPr>
      <p:scale>
        <a:sx n="100" d="100"/>
        <a:sy n="100" d="100"/>
      </p:scale>
      <p:origin x="0" y="0"/>
    </p:cViewPr>
  </p:notesTextViewPr>
  <p:sorterViewPr>
    <p:cViewPr>
      <p:scale>
        <a:sx n="100" d="100"/>
        <a:sy n="100" d="100"/>
      </p:scale>
      <p:origin x="0" y="1032"/>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font" Target="fonts/font11.fntdata"/><Relationship Id="rId38" Type="http://schemas.openxmlformats.org/officeDocument/2006/relationships/font" Target="fonts/font10.fntdata"/><Relationship Id="rId37" Type="http://schemas.openxmlformats.org/officeDocument/2006/relationships/font" Target="fonts/font9.fntdata"/><Relationship Id="rId36" Type="http://schemas.openxmlformats.org/officeDocument/2006/relationships/font" Target="fonts/font8.fntdata"/><Relationship Id="rId35" Type="http://schemas.openxmlformats.org/officeDocument/2006/relationships/font" Target="fonts/font7.fntdata"/><Relationship Id="rId34" Type="http://schemas.openxmlformats.org/officeDocument/2006/relationships/font" Target="fonts/font6.fntdata"/><Relationship Id="rId33" Type="http://schemas.openxmlformats.org/officeDocument/2006/relationships/font" Target="fonts/font5.fntdata"/><Relationship Id="rId32" Type="http://schemas.openxmlformats.org/officeDocument/2006/relationships/font" Target="fonts/font4.fntdata"/><Relationship Id="rId31" Type="http://schemas.openxmlformats.org/officeDocument/2006/relationships/font" Target="fonts/font3.fntdata"/><Relationship Id="rId30" Type="http://schemas.openxmlformats.org/officeDocument/2006/relationships/font" Target="fonts/font2.fntdata"/><Relationship Id="rId3" Type="http://schemas.openxmlformats.org/officeDocument/2006/relationships/slide" Target="slides/slide1.xml"/><Relationship Id="rId29" Type="http://schemas.openxmlformats.org/officeDocument/2006/relationships/font" Target="fonts/font1.fntdata"/><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wdp>
</file>

<file path=ppt/media/image3.jpeg>
</file>

<file path=ppt/media/image4.png>
</file>

<file path=ppt/media/image5.png>
</file>

<file path=ppt/media/image6.wdp>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4E33EE0-7C8C-4CE5-A33F-A6299ECABE3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2DBDE1-7CDF-40E4-9E14-B8C3AA204569}"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2DBDE1-7CDF-40E4-9E14-B8C3AA204569}"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image6.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1026" name="Picture 2" descr="C:\Documents and Settings\Administrator\桌面\155289193067.jpg"/>
          <p:cNvPicPr>
            <a:picLocks noChangeAspect="1" noChangeArrowheads="1"/>
          </p:cNvPicPr>
          <p:nvPr userDrawn="1"/>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41" name="图片 40"/>
          <p:cNvPicPr>
            <a:picLocks noChangeAspect="1"/>
          </p:cNvPicPr>
          <p:nvPr userDrawn="1"/>
        </p:nvPicPr>
        <p:blipFill>
          <a:blip r:embed="rId2">
            <a:extLst>
              <a:ext uri="{28A0092B-C50C-407E-A947-70E740481C1C}">
                <a14:useLocalDpi xmlns:a14="http://schemas.microsoft.com/office/drawing/2010/main" val="0"/>
              </a:ext>
            </a:extLst>
          </a:blip>
          <a:srcRect t="23042" b="392"/>
          <a:stretch>
            <a:fillRect/>
          </a:stretch>
        </p:blipFill>
        <p:spPr>
          <a:xfrm>
            <a:off x="-43543" y="0"/>
            <a:ext cx="9187543" cy="3934665"/>
          </a:xfrm>
          <a:custGeom>
            <a:avLst/>
            <a:gdLst>
              <a:gd name="connsiteX0" fmla="*/ 9187543 w 9187543"/>
              <a:gd name="connsiteY0" fmla="*/ 0 h 3934665"/>
              <a:gd name="connsiteX1" fmla="*/ 9187543 w 9187543"/>
              <a:gd name="connsiteY1" fmla="*/ 1831898 h 3934665"/>
              <a:gd name="connsiteX2" fmla="*/ 959625 w 9187543"/>
              <a:gd name="connsiteY2" fmla="*/ 3929127 h 3934665"/>
              <a:gd name="connsiteX3" fmla="*/ 744770 w 9187543"/>
              <a:gd name="connsiteY3" fmla="*/ 3802045 h 3934665"/>
              <a:gd name="connsiteX4" fmla="*/ 0 w 9187543"/>
              <a:gd name="connsiteY4" fmla="*/ 880139 h 3934665"/>
              <a:gd name="connsiteX5" fmla="*/ 0 w 9187543"/>
              <a:gd name="connsiteY5" fmla="*/ 7421 h 393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87543" h="3934665">
                <a:moveTo>
                  <a:pt x="9187543" y="0"/>
                </a:moveTo>
                <a:lnTo>
                  <a:pt x="9187543" y="1831898"/>
                </a:lnTo>
                <a:lnTo>
                  <a:pt x="959625" y="3929127"/>
                </a:lnTo>
                <a:cubicBezTo>
                  <a:pt x="865002" y="3953246"/>
                  <a:pt x="768808" y="3896350"/>
                  <a:pt x="744770" y="3802045"/>
                </a:cubicBezTo>
                <a:lnTo>
                  <a:pt x="0" y="880139"/>
                </a:lnTo>
                <a:lnTo>
                  <a:pt x="0" y="7421"/>
                </a:lnTo>
                <a:close/>
              </a:path>
            </a:pathLst>
          </a:custGeom>
        </p:spPr>
      </p:pic>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80528" y="555526"/>
            <a:ext cx="5143500" cy="5143500"/>
          </a:xfrm>
          <a:prstGeom prst="rect">
            <a:avLst/>
          </a:prstGeom>
        </p:spPr>
      </p:pic>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pic>
        <p:nvPicPr>
          <p:cNvPr id="10" name="Picture 7" descr="C:\Documents and Settings\Administrator\桌面\5.png"/>
          <p:cNvPicPr>
            <a:picLocks noChangeAspect="1" noChangeArrowheads="1"/>
          </p:cNvPicPr>
          <p:nvPr userDrawn="1"/>
        </p:nvPicPr>
        <p:blipFill rotWithShape="1">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l="55311"/>
          <a:stretch>
            <a:fillRect/>
          </a:stretch>
        </p:blipFill>
        <p:spPr bwMode="auto">
          <a:xfrm>
            <a:off x="0" y="-884634"/>
            <a:ext cx="1979712" cy="65627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a:extLst>
              <a:ext uri="{28A0092B-C50C-407E-A947-70E740481C1C}">
                <a14:useLocalDpi xmlns:a14="http://schemas.microsoft.com/office/drawing/2010/main" val="0"/>
              </a:ext>
            </a:extLst>
          </a:blip>
          <a:srcRect t="10622" r="15879" b="70495"/>
          <a:stretch>
            <a:fillRect/>
          </a:stretch>
        </p:blipFill>
        <p:spPr>
          <a:xfrm flipH="1">
            <a:off x="22110" y="-13439"/>
            <a:ext cx="9129351" cy="1152128"/>
          </a:xfrm>
          <a:prstGeom prst="rect">
            <a:avLst/>
          </a:prstGeom>
        </p:spPr>
      </p:pic>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t="10622" r="15879" b="70495"/>
          <a:stretch>
            <a:fillRect/>
          </a:stretch>
        </p:blipFill>
        <p:spPr>
          <a:xfrm flipH="1">
            <a:off x="22110" y="-13439"/>
            <a:ext cx="9129351" cy="1152128"/>
          </a:xfrm>
          <a:prstGeom prst="rect">
            <a:avLst/>
          </a:prstGeom>
        </p:spPr>
      </p:pic>
      <p:pic>
        <p:nvPicPr>
          <p:cNvPr id="9" name="图片 8"/>
          <p:cNvPicPr>
            <a:picLocks noChangeAspect="1"/>
          </p:cNvPicPr>
          <p:nvPr userDrawn="1"/>
        </p:nvPicPr>
        <p:blipFill rotWithShape="1">
          <a:blip r:embed="rId3">
            <a:extLst>
              <a:ext uri="{28A0092B-C50C-407E-A947-70E740481C1C}">
                <a14:useLocalDpi xmlns:a14="http://schemas.microsoft.com/office/drawing/2010/main" val="0"/>
              </a:ext>
            </a:extLst>
          </a:blip>
          <a:srcRect l="11025" t="28027" r="62988" b="27127"/>
          <a:stretch>
            <a:fillRect/>
          </a:stretch>
        </p:blipFill>
        <p:spPr>
          <a:xfrm>
            <a:off x="-20847" y="3651870"/>
            <a:ext cx="1633682" cy="1584177"/>
          </a:xfrm>
          <a:prstGeom prst="rect">
            <a:avLst/>
          </a:prstGeom>
        </p:spPr>
      </p:pic>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l="11025" t="28027" r="62988" b="27127"/>
          <a:stretch>
            <a:fillRect/>
          </a:stretch>
        </p:blipFill>
        <p:spPr>
          <a:xfrm>
            <a:off x="-20847" y="3651870"/>
            <a:ext cx="1633682" cy="1584177"/>
          </a:xfrm>
          <a:prstGeom prst="rect">
            <a:avLst/>
          </a:prstGeom>
        </p:spPr>
      </p:pic>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16.jpeg"/><Relationship Id="rId1" Type="http://schemas.openxmlformats.org/officeDocument/2006/relationships/image" Target="../media/image15.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4.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4.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9.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10.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9.xml"/><Relationship Id="rId1" Type="http://schemas.openxmlformats.org/officeDocument/2006/relationships/image" Target="../media/image13.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4.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6876256" y="0"/>
            <a:ext cx="1892016" cy="3867894"/>
            <a:chOff x="6948264" y="0"/>
            <a:chExt cx="1892016" cy="3867894"/>
          </a:xfrm>
        </p:grpSpPr>
        <p:sp>
          <p:nvSpPr>
            <p:cNvPr id="3" name="矩形 2"/>
            <p:cNvSpPr/>
            <p:nvPr/>
          </p:nvSpPr>
          <p:spPr>
            <a:xfrm>
              <a:off x="6948264" y="483518"/>
              <a:ext cx="1872208" cy="3384376"/>
            </a:xfrm>
            <a:prstGeom prst="rect">
              <a:avLst/>
            </a:prstGeom>
            <a:solidFill>
              <a:srgbClr val="FDEC94">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连接符 18"/>
            <p:cNvCxnSpPr/>
            <p:nvPr/>
          </p:nvCxnSpPr>
          <p:spPr>
            <a:xfrm>
              <a:off x="7053424" y="2243542"/>
              <a:ext cx="1656184" cy="0"/>
            </a:xfrm>
            <a:prstGeom prst="line">
              <a:avLst/>
            </a:prstGeom>
            <a:ln>
              <a:solidFill>
                <a:srgbClr val="023699"/>
              </a:solidFill>
              <a:prstDash val="lg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7380312" y="0"/>
              <a:ext cx="0" cy="555526"/>
            </a:xfrm>
            <a:prstGeom prst="line">
              <a:avLst/>
            </a:prstGeom>
            <a:ln w="6350">
              <a:solidFill>
                <a:srgbClr val="FDEC94"/>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8460432" y="0"/>
              <a:ext cx="0" cy="555526"/>
            </a:xfrm>
            <a:prstGeom prst="line">
              <a:avLst/>
            </a:prstGeom>
            <a:ln w="6350">
              <a:solidFill>
                <a:srgbClr val="FDEC94"/>
              </a:solidFill>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7336704" y="519534"/>
              <a:ext cx="90000" cy="90000"/>
            </a:xfrm>
            <a:prstGeom prst="ellipse">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8415432" y="510526"/>
              <a:ext cx="90000" cy="90000"/>
            </a:xfrm>
            <a:prstGeom prst="ellipse">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1"/>
            <p:cNvSpPr txBox="1"/>
            <p:nvPr/>
          </p:nvSpPr>
          <p:spPr>
            <a:xfrm>
              <a:off x="6952792" y="854591"/>
              <a:ext cx="1867680" cy="276999"/>
            </a:xfrm>
            <a:prstGeom prst="rect">
              <a:avLst/>
            </a:prstGeom>
            <a:noFill/>
          </p:spPr>
          <p:txBody>
            <a:bodyPr wrap="square" rtlCol="0">
              <a:spAutoFit/>
            </a:bodyPr>
            <a:lstStyle/>
            <a:p>
              <a:pPr algn="ctr"/>
              <a:r>
                <a:rPr lang="en-US" altLang="zh-CN" sz="1200" b="1" spc="-150" dirty="0" smtClean="0">
                  <a:ln w="3175">
                    <a:noFill/>
                  </a:ln>
                  <a:solidFill>
                    <a:schemeClr val="tx1">
                      <a:lumMod val="85000"/>
                      <a:lumOff val="15000"/>
                    </a:schemeClr>
                  </a:solidFill>
                  <a:latin typeface="汉仪良品线简" pitchFamily="18" charset="-122"/>
                  <a:ea typeface="汉仪良品线简" pitchFamily="18" charset="-122"/>
                </a:rPr>
                <a:t>2019</a:t>
              </a:r>
              <a:r>
                <a:rPr lang="zh-CN" altLang="en-US" sz="1200" b="1" spc="-150" dirty="0" smtClean="0">
                  <a:ln w="3175">
                    <a:noFill/>
                  </a:ln>
                  <a:solidFill>
                    <a:schemeClr val="tx1">
                      <a:lumMod val="85000"/>
                      <a:lumOff val="15000"/>
                    </a:schemeClr>
                  </a:solidFill>
                  <a:latin typeface="汉仪良品线简" pitchFamily="18" charset="-122"/>
                  <a:ea typeface="汉仪良品线简" pitchFamily="18" charset="-122"/>
                </a:rPr>
                <a:t>年日式动漫风</a:t>
              </a:r>
              <a:r>
                <a:rPr lang="en-US" altLang="zh-CN" sz="1200" b="1" spc="-150" dirty="0" smtClean="0">
                  <a:ln w="3175">
                    <a:noFill/>
                  </a:ln>
                  <a:solidFill>
                    <a:schemeClr val="tx1">
                      <a:lumMod val="85000"/>
                      <a:lumOff val="15000"/>
                    </a:schemeClr>
                  </a:solidFill>
                  <a:latin typeface="汉仪良品线简" pitchFamily="18" charset="-122"/>
                  <a:ea typeface="汉仪良品线简" pitchFamily="18" charset="-122"/>
                </a:rPr>
                <a:t>PPT</a:t>
              </a:r>
              <a:r>
                <a:rPr lang="zh-CN" altLang="en-US" sz="1200" b="1" spc="-150" dirty="0" smtClean="0">
                  <a:ln w="3175">
                    <a:noFill/>
                  </a:ln>
                  <a:solidFill>
                    <a:schemeClr val="tx1">
                      <a:lumMod val="85000"/>
                      <a:lumOff val="15000"/>
                    </a:schemeClr>
                  </a:solidFill>
                  <a:latin typeface="汉仪良品线简" pitchFamily="18" charset="-122"/>
                  <a:ea typeface="汉仪良品线简" pitchFamily="18" charset="-122"/>
                </a:rPr>
                <a:t>模板</a:t>
              </a:r>
              <a:endParaRPr lang="zh-CN" altLang="en-US" sz="1200" b="1" spc="-150" dirty="0">
                <a:ln w="3175">
                  <a:noFill/>
                </a:ln>
                <a:solidFill>
                  <a:schemeClr val="tx1">
                    <a:lumMod val="85000"/>
                    <a:lumOff val="15000"/>
                  </a:schemeClr>
                </a:solidFill>
                <a:latin typeface="汉仪良品线简" pitchFamily="18" charset="-122"/>
                <a:ea typeface="汉仪良品线简" pitchFamily="18" charset="-122"/>
              </a:endParaRPr>
            </a:p>
          </p:txBody>
        </p:sp>
        <p:sp>
          <p:nvSpPr>
            <p:cNvPr id="13" name="TextBox 12"/>
            <p:cNvSpPr txBox="1"/>
            <p:nvPr/>
          </p:nvSpPr>
          <p:spPr>
            <a:xfrm>
              <a:off x="6961880" y="1045536"/>
              <a:ext cx="1878400" cy="1107996"/>
            </a:xfrm>
            <a:prstGeom prst="rect">
              <a:avLst/>
            </a:prstGeom>
            <a:noFill/>
          </p:spPr>
          <p:txBody>
            <a:bodyPr wrap="square" rtlCol="0">
              <a:spAutoFit/>
            </a:bodyPr>
            <a:lstStyle/>
            <a:p>
              <a:r>
                <a:rPr lang="zh-CN" altLang="en-US" sz="6600" dirty="0" smtClean="0">
                  <a:ln w="12700">
                    <a:solidFill>
                      <a:srgbClr val="3089C1"/>
                    </a:solidFill>
                  </a:ln>
                  <a:solidFill>
                    <a:schemeClr val="bg1"/>
                  </a:solidFill>
                  <a:latin typeface="方正准圆简体" panose="03000509000000000000" pitchFamily="65" charset="-122"/>
                  <a:ea typeface="方正准圆简体" panose="03000509000000000000" pitchFamily="65" charset="-122"/>
                </a:rPr>
                <a:t>远方</a:t>
              </a:r>
              <a:endParaRPr lang="zh-CN" altLang="en-US" sz="6600" dirty="0">
                <a:ln w="12700">
                  <a:solidFill>
                    <a:srgbClr val="3089C1"/>
                  </a:solidFill>
                </a:ln>
                <a:solidFill>
                  <a:schemeClr val="bg1"/>
                </a:solidFill>
                <a:latin typeface="方正准圆简体" panose="03000509000000000000" pitchFamily="65" charset="-122"/>
                <a:ea typeface="方正准圆简体" panose="03000509000000000000" pitchFamily="65" charset="-122"/>
              </a:endParaRPr>
            </a:p>
          </p:txBody>
        </p:sp>
        <p:sp>
          <p:nvSpPr>
            <p:cNvPr id="7" name="矩形 6"/>
            <p:cNvSpPr/>
            <p:nvPr/>
          </p:nvSpPr>
          <p:spPr>
            <a:xfrm>
              <a:off x="7076616" y="2440813"/>
              <a:ext cx="1675476" cy="752514"/>
            </a:xfrm>
            <a:prstGeom prst="rect">
              <a:avLst/>
            </a:prstGeom>
          </p:spPr>
          <p:txBody>
            <a:bodyPr wrap="square">
              <a:spAutoFit/>
            </a:bodyPr>
            <a:lstStyle/>
            <a:p>
              <a:pPr algn="ctr">
                <a:lnSpc>
                  <a:spcPct val="130000"/>
                </a:lnSpc>
              </a:pPr>
              <a:r>
                <a:rPr lang="zh-CN" altLang="en-US" sz="1100" dirty="0">
                  <a:solidFill>
                    <a:schemeClr val="tx1">
                      <a:lumMod val="85000"/>
                      <a:lumOff val="15000"/>
                    </a:schemeClr>
                  </a:solidFill>
                  <a:latin typeface="华文中宋" panose="02010600040101010101" pitchFamily="2" charset="-122"/>
                  <a:ea typeface="华文中宋" panose="02010600040101010101" pitchFamily="2" charset="-122"/>
                </a:rPr>
                <a:t>总有一天，你会站在最亮的地方，活成自己曾经渴望的模样</a:t>
              </a:r>
              <a:endParaRPr lang="zh-CN" altLang="en-US" sz="1100" dirty="0">
                <a:solidFill>
                  <a:schemeClr val="tx1">
                    <a:lumMod val="85000"/>
                    <a:lumOff val="15000"/>
                  </a:schemeClr>
                </a:solidFill>
                <a:latin typeface="华文中宋" panose="02010600040101010101" pitchFamily="2" charset="-122"/>
                <a:ea typeface="华文中宋" panose="02010600040101010101" pitchFamily="2" charset="-122"/>
              </a:endParaRPr>
            </a:p>
          </p:txBody>
        </p:sp>
        <p:sp>
          <p:nvSpPr>
            <p:cNvPr id="25" name="矩形 24"/>
            <p:cNvSpPr/>
            <p:nvPr/>
          </p:nvSpPr>
          <p:spPr>
            <a:xfrm>
              <a:off x="7387756" y="2153532"/>
              <a:ext cx="1035120" cy="180020"/>
            </a:xfrm>
            <a:prstGeom prst="rect">
              <a:avLst/>
            </a:prstGeom>
            <a:solidFill>
              <a:srgbClr val="0236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7387756" y="2116108"/>
              <a:ext cx="1008112" cy="276999"/>
            </a:xfrm>
            <a:prstGeom prst="rect">
              <a:avLst/>
            </a:prstGeom>
            <a:noFill/>
          </p:spPr>
          <p:txBody>
            <a:bodyPr wrap="square" rtlCol="0">
              <a:spAutoFit/>
            </a:bodyPr>
            <a:lstStyle/>
            <a:p>
              <a:pPr algn="ctr"/>
              <a:r>
                <a:rPr lang="zh-CN" altLang="en-US" sz="1200" b="1" dirty="0" smtClean="0">
                  <a:solidFill>
                    <a:srgbClr val="FDEC94"/>
                  </a:solidFill>
                  <a:latin typeface="汉仪良品线简" pitchFamily="18" charset="-122"/>
                  <a:ea typeface="汉仪良品线简" pitchFamily="18" charset="-122"/>
                </a:rPr>
                <a:t>红果制作</a:t>
              </a:r>
              <a:endParaRPr lang="zh-CN" altLang="en-US" sz="1200" b="1" dirty="0">
                <a:solidFill>
                  <a:srgbClr val="FDEC94"/>
                </a:solidFill>
                <a:latin typeface="汉仪良品线简" pitchFamily="18" charset="-122"/>
                <a:ea typeface="汉仪良品线简" pitchFamily="18"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a:blip r:embed="rId1" cstate="print">
            <a:extLst>
              <a:ext uri="{28A0092B-C50C-407E-A947-70E740481C1C}">
                <a14:useLocalDpi xmlns:a14="http://schemas.microsoft.com/office/drawing/2010/main" val="0"/>
              </a:ext>
            </a:extLst>
          </a:blip>
          <a:srcRect l="32168" t="6764" r="44337" b="51429"/>
          <a:stretch>
            <a:fillRect/>
          </a:stretch>
        </p:blipFill>
        <p:spPr>
          <a:xfrm>
            <a:off x="1517911" y="1660330"/>
            <a:ext cx="558084" cy="558084"/>
          </a:xfrm>
          <a:custGeom>
            <a:avLst/>
            <a:gdLst>
              <a:gd name="connsiteX0" fmla="*/ 279042 w 558084"/>
              <a:gd name="connsiteY0" fmla="*/ 0 h 558084"/>
              <a:gd name="connsiteX1" fmla="*/ 558084 w 558084"/>
              <a:gd name="connsiteY1" fmla="*/ 279042 h 558084"/>
              <a:gd name="connsiteX2" fmla="*/ 279042 w 558084"/>
              <a:gd name="connsiteY2" fmla="*/ 558084 h 558084"/>
              <a:gd name="connsiteX3" fmla="*/ 0 w 558084"/>
              <a:gd name="connsiteY3" fmla="*/ 279042 h 558084"/>
              <a:gd name="connsiteX4" fmla="*/ 279042 w 558084"/>
              <a:gd name="connsiteY4" fmla="*/ 0 h 558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084" h="558084">
                <a:moveTo>
                  <a:pt x="279042" y="0"/>
                </a:moveTo>
                <a:cubicBezTo>
                  <a:pt x="433153" y="0"/>
                  <a:pt x="558084" y="124931"/>
                  <a:pt x="558084" y="279042"/>
                </a:cubicBezTo>
                <a:cubicBezTo>
                  <a:pt x="558084" y="433153"/>
                  <a:pt x="433153" y="558084"/>
                  <a:pt x="279042" y="558084"/>
                </a:cubicBezTo>
                <a:cubicBezTo>
                  <a:pt x="124931" y="558084"/>
                  <a:pt x="0" y="433153"/>
                  <a:pt x="0" y="279042"/>
                </a:cubicBezTo>
                <a:cubicBezTo>
                  <a:pt x="0" y="124931"/>
                  <a:pt x="124931" y="0"/>
                  <a:pt x="279042" y="0"/>
                </a:cubicBezTo>
                <a:close/>
              </a:path>
            </a:pathLst>
          </a:custGeom>
        </p:spPr>
      </p:pic>
      <p:grpSp>
        <p:nvGrpSpPr>
          <p:cNvPr id="43" name="组合 42"/>
          <p:cNvGrpSpPr/>
          <p:nvPr/>
        </p:nvGrpSpPr>
        <p:grpSpPr>
          <a:xfrm>
            <a:off x="2163726" y="1545657"/>
            <a:ext cx="2052228" cy="860453"/>
            <a:chOff x="5957868" y="3222002"/>
            <a:chExt cx="2052228" cy="860453"/>
          </a:xfrm>
        </p:grpSpPr>
        <p:sp>
          <p:nvSpPr>
            <p:cNvPr id="45" name="TextBox 44"/>
            <p:cNvSpPr txBox="1"/>
            <p:nvPr/>
          </p:nvSpPr>
          <p:spPr>
            <a:xfrm>
              <a:off x="5957868" y="3222002"/>
              <a:ext cx="1332148"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46" name="TextBox 45"/>
            <p:cNvSpPr txBox="1"/>
            <p:nvPr/>
          </p:nvSpPr>
          <p:spPr>
            <a:xfrm>
              <a:off x="5957868" y="3533202"/>
              <a:ext cx="2052228" cy="549253"/>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47" name="组合 46"/>
          <p:cNvGrpSpPr/>
          <p:nvPr/>
        </p:nvGrpSpPr>
        <p:grpSpPr>
          <a:xfrm>
            <a:off x="6024098" y="1579030"/>
            <a:ext cx="2052228" cy="860453"/>
            <a:chOff x="5957868" y="3222002"/>
            <a:chExt cx="2052228" cy="860453"/>
          </a:xfrm>
        </p:grpSpPr>
        <p:sp>
          <p:nvSpPr>
            <p:cNvPr id="48" name="TextBox 47"/>
            <p:cNvSpPr txBox="1"/>
            <p:nvPr/>
          </p:nvSpPr>
          <p:spPr>
            <a:xfrm>
              <a:off x="5957868" y="3222002"/>
              <a:ext cx="1332148"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49" name="TextBox 48"/>
            <p:cNvSpPr txBox="1"/>
            <p:nvPr/>
          </p:nvSpPr>
          <p:spPr>
            <a:xfrm>
              <a:off x="5957868" y="3533202"/>
              <a:ext cx="2052228" cy="549253"/>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50" name="组合 49"/>
          <p:cNvGrpSpPr/>
          <p:nvPr/>
        </p:nvGrpSpPr>
        <p:grpSpPr>
          <a:xfrm>
            <a:off x="2163726" y="3047822"/>
            <a:ext cx="2052228" cy="860453"/>
            <a:chOff x="5957868" y="3222002"/>
            <a:chExt cx="2052228" cy="860453"/>
          </a:xfrm>
        </p:grpSpPr>
        <p:sp>
          <p:nvSpPr>
            <p:cNvPr id="51" name="TextBox 50"/>
            <p:cNvSpPr txBox="1"/>
            <p:nvPr/>
          </p:nvSpPr>
          <p:spPr>
            <a:xfrm>
              <a:off x="5957868" y="3222002"/>
              <a:ext cx="1332148"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52" name="TextBox 51"/>
            <p:cNvSpPr txBox="1"/>
            <p:nvPr/>
          </p:nvSpPr>
          <p:spPr>
            <a:xfrm>
              <a:off x="5957868" y="3533202"/>
              <a:ext cx="2052228" cy="549253"/>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53" name="组合 52"/>
          <p:cNvGrpSpPr/>
          <p:nvPr/>
        </p:nvGrpSpPr>
        <p:grpSpPr>
          <a:xfrm>
            <a:off x="6024098" y="3047822"/>
            <a:ext cx="2052228" cy="860453"/>
            <a:chOff x="5957868" y="3222002"/>
            <a:chExt cx="2052228" cy="860453"/>
          </a:xfrm>
        </p:grpSpPr>
        <p:sp>
          <p:nvSpPr>
            <p:cNvPr id="54" name="TextBox 53"/>
            <p:cNvSpPr txBox="1"/>
            <p:nvPr/>
          </p:nvSpPr>
          <p:spPr>
            <a:xfrm>
              <a:off x="5957868" y="3222002"/>
              <a:ext cx="1332148"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55" name="TextBox 54"/>
            <p:cNvSpPr txBox="1"/>
            <p:nvPr/>
          </p:nvSpPr>
          <p:spPr>
            <a:xfrm>
              <a:off x="5957868" y="3533202"/>
              <a:ext cx="2052228" cy="549253"/>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cxnSp>
        <p:nvCxnSpPr>
          <p:cNvPr id="4" name="直接箭头连接符 3"/>
          <p:cNvCxnSpPr/>
          <p:nvPr/>
        </p:nvCxnSpPr>
        <p:spPr>
          <a:xfrm>
            <a:off x="2163726" y="1579030"/>
            <a:ext cx="0" cy="827080"/>
          </a:xfrm>
          <a:prstGeom prst="straightConnector1">
            <a:avLst/>
          </a:prstGeom>
          <a:ln w="19050">
            <a:solidFill>
              <a:srgbClr val="3089C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5" name="直接箭头连接符 84"/>
          <p:cNvCxnSpPr/>
          <p:nvPr/>
        </p:nvCxnSpPr>
        <p:spPr>
          <a:xfrm>
            <a:off x="2156198" y="3094841"/>
            <a:ext cx="0" cy="827080"/>
          </a:xfrm>
          <a:prstGeom prst="straightConnector1">
            <a:avLst/>
          </a:prstGeom>
          <a:ln w="19050">
            <a:solidFill>
              <a:srgbClr val="FDEC94"/>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7" name="直接箭头连接符 86"/>
          <p:cNvCxnSpPr/>
          <p:nvPr/>
        </p:nvCxnSpPr>
        <p:spPr>
          <a:xfrm>
            <a:off x="5995399" y="3094841"/>
            <a:ext cx="0" cy="827080"/>
          </a:xfrm>
          <a:prstGeom prst="straightConnector1">
            <a:avLst/>
          </a:prstGeom>
          <a:ln w="19050">
            <a:solidFill>
              <a:srgbClr val="3089C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9" name="直接箭头连接符 88"/>
          <p:cNvCxnSpPr/>
          <p:nvPr/>
        </p:nvCxnSpPr>
        <p:spPr>
          <a:xfrm>
            <a:off x="5989487" y="1617665"/>
            <a:ext cx="0" cy="827080"/>
          </a:xfrm>
          <a:prstGeom prst="straightConnector1">
            <a:avLst/>
          </a:prstGeom>
          <a:ln w="19050">
            <a:solidFill>
              <a:srgbClr val="FDEC94"/>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32" name="图片 31"/>
          <p:cNvPicPr>
            <a:picLocks noChangeAspect="1"/>
          </p:cNvPicPr>
          <p:nvPr/>
        </p:nvPicPr>
        <p:blipFill>
          <a:blip r:embed="rId2" cstate="print">
            <a:extLst>
              <a:ext uri="{28A0092B-C50C-407E-A947-70E740481C1C}">
                <a14:useLocalDpi xmlns:a14="http://schemas.microsoft.com/office/drawing/2010/main" val="0"/>
              </a:ext>
            </a:extLst>
          </a:blip>
          <a:srcRect l="74531" t="41632" r="1216" b="15214"/>
          <a:stretch>
            <a:fillRect/>
          </a:stretch>
        </p:blipFill>
        <p:spPr>
          <a:xfrm>
            <a:off x="5321591" y="1660330"/>
            <a:ext cx="576064" cy="576064"/>
          </a:xfrm>
          <a:custGeom>
            <a:avLst/>
            <a:gdLst>
              <a:gd name="connsiteX0" fmla="*/ 288032 w 576064"/>
              <a:gd name="connsiteY0" fmla="*/ 0 h 576064"/>
              <a:gd name="connsiteX1" fmla="*/ 576064 w 576064"/>
              <a:gd name="connsiteY1" fmla="*/ 288032 h 576064"/>
              <a:gd name="connsiteX2" fmla="*/ 288032 w 576064"/>
              <a:gd name="connsiteY2" fmla="*/ 576064 h 576064"/>
              <a:gd name="connsiteX3" fmla="*/ 0 w 576064"/>
              <a:gd name="connsiteY3" fmla="*/ 288032 h 576064"/>
              <a:gd name="connsiteX4" fmla="*/ 288032 w 576064"/>
              <a:gd name="connsiteY4" fmla="*/ 0 h 576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64" h="576064">
                <a:moveTo>
                  <a:pt x="288032" y="0"/>
                </a:moveTo>
                <a:cubicBezTo>
                  <a:pt x="447108" y="0"/>
                  <a:pt x="576064" y="128956"/>
                  <a:pt x="576064" y="288032"/>
                </a:cubicBezTo>
                <a:cubicBezTo>
                  <a:pt x="576064" y="447108"/>
                  <a:pt x="447108" y="576064"/>
                  <a:pt x="288032" y="576064"/>
                </a:cubicBezTo>
                <a:cubicBezTo>
                  <a:pt x="128956" y="576064"/>
                  <a:pt x="0" y="447108"/>
                  <a:pt x="0" y="288032"/>
                </a:cubicBezTo>
                <a:cubicBezTo>
                  <a:pt x="0" y="128956"/>
                  <a:pt x="128956" y="0"/>
                  <a:pt x="288032" y="0"/>
                </a:cubicBezTo>
                <a:close/>
              </a:path>
            </a:pathLst>
          </a:custGeom>
        </p:spPr>
      </p:pic>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rcRect l="74531" t="41632" r="1216" b="15214"/>
          <a:stretch>
            <a:fillRect/>
          </a:stretch>
        </p:blipFill>
        <p:spPr>
          <a:xfrm>
            <a:off x="1517911" y="3198571"/>
            <a:ext cx="576064" cy="576064"/>
          </a:xfrm>
          <a:custGeom>
            <a:avLst/>
            <a:gdLst>
              <a:gd name="connsiteX0" fmla="*/ 288032 w 576064"/>
              <a:gd name="connsiteY0" fmla="*/ 0 h 576064"/>
              <a:gd name="connsiteX1" fmla="*/ 576064 w 576064"/>
              <a:gd name="connsiteY1" fmla="*/ 288032 h 576064"/>
              <a:gd name="connsiteX2" fmla="*/ 288032 w 576064"/>
              <a:gd name="connsiteY2" fmla="*/ 576064 h 576064"/>
              <a:gd name="connsiteX3" fmla="*/ 0 w 576064"/>
              <a:gd name="connsiteY3" fmla="*/ 288032 h 576064"/>
              <a:gd name="connsiteX4" fmla="*/ 288032 w 576064"/>
              <a:gd name="connsiteY4" fmla="*/ 0 h 576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64" h="576064">
                <a:moveTo>
                  <a:pt x="288032" y="0"/>
                </a:moveTo>
                <a:cubicBezTo>
                  <a:pt x="447108" y="0"/>
                  <a:pt x="576064" y="128956"/>
                  <a:pt x="576064" y="288032"/>
                </a:cubicBezTo>
                <a:cubicBezTo>
                  <a:pt x="576064" y="447108"/>
                  <a:pt x="447108" y="576064"/>
                  <a:pt x="288032" y="576064"/>
                </a:cubicBezTo>
                <a:cubicBezTo>
                  <a:pt x="128956" y="576064"/>
                  <a:pt x="0" y="447108"/>
                  <a:pt x="0" y="288032"/>
                </a:cubicBezTo>
                <a:cubicBezTo>
                  <a:pt x="0" y="128956"/>
                  <a:pt x="128956" y="0"/>
                  <a:pt x="288032" y="0"/>
                </a:cubicBezTo>
                <a:close/>
              </a:path>
            </a:pathLst>
          </a:custGeom>
        </p:spPr>
      </p:pic>
      <p:pic>
        <p:nvPicPr>
          <p:cNvPr id="34" name="图片 33"/>
          <p:cNvPicPr>
            <a:picLocks noChangeAspect="1"/>
          </p:cNvPicPr>
          <p:nvPr/>
        </p:nvPicPr>
        <p:blipFill>
          <a:blip r:embed="rId1" cstate="print">
            <a:extLst>
              <a:ext uri="{28A0092B-C50C-407E-A947-70E740481C1C}">
                <a14:useLocalDpi xmlns:a14="http://schemas.microsoft.com/office/drawing/2010/main" val="0"/>
              </a:ext>
            </a:extLst>
          </a:blip>
          <a:srcRect l="32168" t="6764" r="44337" b="51429"/>
          <a:stretch>
            <a:fillRect/>
          </a:stretch>
        </p:blipFill>
        <p:spPr>
          <a:xfrm>
            <a:off x="5330581" y="3207561"/>
            <a:ext cx="558084" cy="558084"/>
          </a:xfrm>
          <a:custGeom>
            <a:avLst/>
            <a:gdLst>
              <a:gd name="connsiteX0" fmla="*/ 279042 w 558084"/>
              <a:gd name="connsiteY0" fmla="*/ 0 h 558084"/>
              <a:gd name="connsiteX1" fmla="*/ 558084 w 558084"/>
              <a:gd name="connsiteY1" fmla="*/ 279042 h 558084"/>
              <a:gd name="connsiteX2" fmla="*/ 279042 w 558084"/>
              <a:gd name="connsiteY2" fmla="*/ 558084 h 558084"/>
              <a:gd name="connsiteX3" fmla="*/ 0 w 558084"/>
              <a:gd name="connsiteY3" fmla="*/ 279042 h 558084"/>
              <a:gd name="connsiteX4" fmla="*/ 279042 w 558084"/>
              <a:gd name="connsiteY4" fmla="*/ 0 h 558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084" h="558084">
                <a:moveTo>
                  <a:pt x="279042" y="0"/>
                </a:moveTo>
                <a:cubicBezTo>
                  <a:pt x="433153" y="0"/>
                  <a:pt x="558084" y="124931"/>
                  <a:pt x="558084" y="279042"/>
                </a:cubicBezTo>
                <a:cubicBezTo>
                  <a:pt x="558084" y="433153"/>
                  <a:pt x="433153" y="558084"/>
                  <a:pt x="279042" y="558084"/>
                </a:cubicBezTo>
                <a:cubicBezTo>
                  <a:pt x="124931" y="558084"/>
                  <a:pt x="0" y="433153"/>
                  <a:pt x="0" y="279042"/>
                </a:cubicBezTo>
                <a:cubicBezTo>
                  <a:pt x="0" y="124931"/>
                  <a:pt x="124931" y="0"/>
                  <a:pt x="279042" y="0"/>
                </a:cubicBezTo>
                <a:close/>
              </a:path>
            </a:pathLst>
          </a:cu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heel(1)">
                                      <p:cBhvr>
                                        <p:cTn id="7" dur="1250"/>
                                        <p:tgtEl>
                                          <p:spTgt spid="27"/>
                                        </p:tgtEl>
                                      </p:cBhvr>
                                    </p:animEffect>
                                  </p:childTnLst>
                                </p:cTn>
                              </p:par>
                              <p:par>
                                <p:cTn id="8" presetID="21" presetClass="entr" presetSubtype="1"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heel(1)">
                                      <p:cBhvr>
                                        <p:cTn id="10" dur="1250"/>
                                        <p:tgtEl>
                                          <p:spTgt spid="32"/>
                                        </p:tgtEl>
                                      </p:cBhvr>
                                    </p:animEffect>
                                  </p:childTnLst>
                                </p:cTn>
                              </p:par>
                              <p:par>
                                <p:cTn id="11" presetID="21" presetClass="entr" presetSubtype="1" fill="hold"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wheel(1)">
                                      <p:cBhvr>
                                        <p:cTn id="13" dur="1250"/>
                                        <p:tgtEl>
                                          <p:spTgt spid="33"/>
                                        </p:tgtEl>
                                      </p:cBhvr>
                                    </p:animEffect>
                                  </p:childTnLst>
                                </p:cTn>
                              </p:par>
                              <p:par>
                                <p:cTn id="14" presetID="21" presetClass="entr" presetSubtype="1" fill="hold"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wheel(1)">
                                      <p:cBhvr>
                                        <p:cTn id="16" dur="1250"/>
                                        <p:tgtEl>
                                          <p:spTgt spid="34"/>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left)">
                                      <p:cBhvr>
                                        <p:cTn id="20" dur="500"/>
                                        <p:tgtEl>
                                          <p:spTgt spid="4"/>
                                        </p:tgtEl>
                                      </p:cBhvr>
                                    </p:animEffect>
                                  </p:childTnLst>
                                </p:cTn>
                              </p:par>
                            </p:childTnLst>
                          </p:cTn>
                        </p:par>
                        <p:par>
                          <p:cTn id="21" fill="hold">
                            <p:stCondLst>
                              <p:cond delay="2000"/>
                            </p:stCondLst>
                            <p:childTnLst>
                              <p:par>
                                <p:cTn id="22" presetID="22" presetClass="entr" presetSubtype="8" fill="hold" nodeType="afterEffect">
                                  <p:stCondLst>
                                    <p:cond delay="0"/>
                                  </p:stCondLst>
                                  <p:childTnLst>
                                    <p:set>
                                      <p:cBhvr>
                                        <p:cTn id="23" dur="1" fill="hold">
                                          <p:stCondLst>
                                            <p:cond delay="0"/>
                                          </p:stCondLst>
                                        </p:cTn>
                                        <p:tgtEl>
                                          <p:spTgt spid="43"/>
                                        </p:tgtEl>
                                        <p:attrNameLst>
                                          <p:attrName>style.visibility</p:attrName>
                                        </p:attrNameLst>
                                      </p:cBhvr>
                                      <p:to>
                                        <p:strVal val="visible"/>
                                      </p:to>
                                    </p:set>
                                    <p:animEffect transition="in" filter="wipe(left)">
                                      <p:cBhvr>
                                        <p:cTn id="24" dur="500"/>
                                        <p:tgtEl>
                                          <p:spTgt spid="43"/>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89"/>
                                        </p:tgtEl>
                                        <p:attrNameLst>
                                          <p:attrName>style.visibility</p:attrName>
                                        </p:attrNameLst>
                                      </p:cBhvr>
                                      <p:to>
                                        <p:strVal val="visible"/>
                                      </p:to>
                                    </p:set>
                                    <p:animEffect transition="in" filter="wipe(left)">
                                      <p:cBhvr>
                                        <p:cTn id="28" dur="500"/>
                                        <p:tgtEl>
                                          <p:spTgt spid="89"/>
                                        </p:tgtEl>
                                      </p:cBhvr>
                                    </p:animEffect>
                                  </p:childTnLst>
                                </p:cTn>
                              </p:par>
                            </p:childTnLst>
                          </p:cTn>
                        </p:par>
                        <p:par>
                          <p:cTn id="29" fill="hold">
                            <p:stCondLst>
                              <p:cond delay="3000"/>
                            </p:stCondLst>
                            <p:childTnLst>
                              <p:par>
                                <p:cTn id="30" presetID="22" presetClass="entr" presetSubtype="8" fill="hold" nodeType="afterEffect">
                                  <p:stCondLst>
                                    <p:cond delay="0"/>
                                  </p:stCondLst>
                                  <p:childTnLst>
                                    <p:set>
                                      <p:cBhvr>
                                        <p:cTn id="31" dur="1" fill="hold">
                                          <p:stCondLst>
                                            <p:cond delay="0"/>
                                          </p:stCondLst>
                                        </p:cTn>
                                        <p:tgtEl>
                                          <p:spTgt spid="47"/>
                                        </p:tgtEl>
                                        <p:attrNameLst>
                                          <p:attrName>style.visibility</p:attrName>
                                        </p:attrNameLst>
                                      </p:cBhvr>
                                      <p:to>
                                        <p:strVal val="visible"/>
                                      </p:to>
                                    </p:set>
                                    <p:animEffect transition="in" filter="wipe(left)">
                                      <p:cBhvr>
                                        <p:cTn id="32" dur="500"/>
                                        <p:tgtEl>
                                          <p:spTgt spid="47"/>
                                        </p:tgtEl>
                                      </p:cBhvr>
                                    </p:animEffect>
                                  </p:childTnLst>
                                </p:cTn>
                              </p:par>
                            </p:childTnLst>
                          </p:cTn>
                        </p:par>
                        <p:par>
                          <p:cTn id="33" fill="hold">
                            <p:stCondLst>
                              <p:cond delay="3500"/>
                            </p:stCondLst>
                            <p:childTnLst>
                              <p:par>
                                <p:cTn id="34" presetID="22" presetClass="entr" presetSubtype="8" fill="hold" nodeType="afterEffect">
                                  <p:stCondLst>
                                    <p:cond delay="0"/>
                                  </p:stCondLst>
                                  <p:childTnLst>
                                    <p:set>
                                      <p:cBhvr>
                                        <p:cTn id="35" dur="1" fill="hold">
                                          <p:stCondLst>
                                            <p:cond delay="0"/>
                                          </p:stCondLst>
                                        </p:cTn>
                                        <p:tgtEl>
                                          <p:spTgt spid="85"/>
                                        </p:tgtEl>
                                        <p:attrNameLst>
                                          <p:attrName>style.visibility</p:attrName>
                                        </p:attrNameLst>
                                      </p:cBhvr>
                                      <p:to>
                                        <p:strVal val="visible"/>
                                      </p:to>
                                    </p:set>
                                    <p:animEffect transition="in" filter="wipe(left)">
                                      <p:cBhvr>
                                        <p:cTn id="36" dur="500"/>
                                        <p:tgtEl>
                                          <p:spTgt spid="85"/>
                                        </p:tgtEl>
                                      </p:cBhvr>
                                    </p:animEffect>
                                  </p:childTnLst>
                                </p:cTn>
                              </p:par>
                            </p:childTnLst>
                          </p:cTn>
                        </p:par>
                        <p:par>
                          <p:cTn id="37" fill="hold">
                            <p:stCondLst>
                              <p:cond delay="4000"/>
                            </p:stCondLst>
                            <p:childTnLst>
                              <p:par>
                                <p:cTn id="38" presetID="22" presetClass="entr" presetSubtype="8" fill="hold" nodeType="afterEffect">
                                  <p:stCondLst>
                                    <p:cond delay="0"/>
                                  </p:stCondLst>
                                  <p:childTnLst>
                                    <p:set>
                                      <p:cBhvr>
                                        <p:cTn id="39" dur="1" fill="hold">
                                          <p:stCondLst>
                                            <p:cond delay="0"/>
                                          </p:stCondLst>
                                        </p:cTn>
                                        <p:tgtEl>
                                          <p:spTgt spid="50"/>
                                        </p:tgtEl>
                                        <p:attrNameLst>
                                          <p:attrName>style.visibility</p:attrName>
                                        </p:attrNameLst>
                                      </p:cBhvr>
                                      <p:to>
                                        <p:strVal val="visible"/>
                                      </p:to>
                                    </p:set>
                                    <p:animEffect transition="in" filter="wipe(left)">
                                      <p:cBhvr>
                                        <p:cTn id="40" dur="500"/>
                                        <p:tgtEl>
                                          <p:spTgt spid="50"/>
                                        </p:tgtEl>
                                      </p:cBhvr>
                                    </p:animEffect>
                                  </p:childTnLst>
                                </p:cTn>
                              </p:par>
                            </p:childTnLst>
                          </p:cTn>
                        </p:par>
                        <p:par>
                          <p:cTn id="41" fill="hold">
                            <p:stCondLst>
                              <p:cond delay="4500"/>
                            </p:stCondLst>
                            <p:childTnLst>
                              <p:par>
                                <p:cTn id="42" presetID="22" presetClass="entr" presetSubtype="8" fill="hold" nodeType="afterEffect">
                                  <p:stCondLst>
                                    <p:cond delay="0"/>
                                  </p:stCondLst>
                                  <p:childTnLst>
                                    <p:set>
                                      <p:cBhvr>
                                        <p:cTn id="43" dur="1" fill="hold">
                                          <p:stCondLst>
                                            <p:cond delay="0"/>
                                          </p:stCondLst>
                                        </p:cTn>
                                        <p:tgtEl>
                                          <p:spTgt spid="87"/>
                                        </p:tgtEl>
                                        <p:attrNameLst>
                                          <p:attrName>style.visibility</p:attrName>
                                        </p:attrNameLst>
                                      </p:cBhvr>
                                      <p:to>
                                        <p:strVal val="visible"/>
                                      </p:to>
                                    </p:set>
                                    <p:animEffect transition="in" filter="wipe(left)">
                                      <p:cBhvr>
                                        <p:cTn id="44" dur="500"/>
                                        <p:tgtEl>
                                          <p:spTgt spid="87"/>
                                        </p:tgtEl>
                                      </p:cBhvr>
                                    </p:animEffect>
                                  </p:childTnLst>
                                </p:cTn>
                              </p:par>
                            </p:childTnLst>
                          </p:cTn>
                        </p:par>
                        <p:par>
                          <p:cTn id="45" fill="hold">
                            <p:stCondLst>
                              <p:cond delay="5000"/>
                            </p:stCondLst>
                            <p:childTnLst>
                              <p:par>
                                <p:cTn id="46" presetID="22" presetClass="entr" presetSubtype="8" fill="hold" nodeType="afterEffect">
                                  <p:stCondLst>
                                    <p:cond delay="0"/>
                                  </p:stCondLst>
                                  <p:childTnLst>
                                    <p:set>
                                      <p:cBhvr>
                                        <p:cTn id="47" dur="1" fill="hold">
                                          <p:stCondLst>
                                            <p:cond delay="0"/>
                                          </p:stCondLst>
                                        </p:cTn>
                                        <p:tgtEl>
                                          <p:spTgt spid="53"/>
                                        </p:tgtEl>
                                        <p:attrNameLst>
                                          <p:attrName>style.visibility</p:attrName>
                                        </p:attrNameLst>
                                      </p:cBhvr>
                                      <p:to>
                                        <p:strVal val="visible"/>
                                      </p:to>
                                    </p:set>
                                    <p:animEffect transition="in" filter="wipe(left)">
                                      <p:cBhvr>
                                        <p:cTn id="48"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p:cNvSpPr/>
          <p:nvPr/>
        </p:nvSpPr>
        <p:spPr>
          <a:xfrm>
            <a:off x="4076165" y="2334115"/>
            <a:ext cx="961239" cy="961239"/>
          </a:xfrm>
          <a:prstGeom prst="ellipse">
            <a:avLst/>
          </a:prstGeom>
          <a:noFill/>
          <a:ln w="19050">
            <a:solidFill>
              <a:schemeClr val="bg1">
                <a:lumMod val="8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TextBox 57"/>
          <p:cNvSpPr txBox="1"/>
          <p:nvPr/>
        </p:nvSpPr>
        <p:spPr>
          <a:xfrm>
            <a:off x="4257243" y="2541094"/>
            <a:ext cx="604629" cy="584775"/>
          </a:xfrm>
          <a:prstGeom prst="rect">
            <a:avLst/>
          </a:prstGeom>
          <a:noFill/>
        </p:spPr>
        <p:txBody>
          <a:bodyPr wrap="square" rtlCol="0">
            <a:spAutoFit/>
          </a:bodyPr>
          <a:lstStyle/>
          <a:p>
            <a:pPr algn="dist"/>
            <a:r>
              <a:rPr lang="zh-CN" altLang="en-US" sz="1600" dirty="0" smtClean="0">
                <a:solidFill>
                  <a:schemeClr val="tx1">
                    <a:lumMod val="75000"/>
                    <a:lumOff val="25000"/>
                  </a:schemeClr>
                </a:solidFill>
                <a:latin typeface="汉仪中黑简" panose="02010609000101010101" pitchFamily="49" charset="-122"/>
                <a:ea typeface="汉仪中黑简" panose="02010609000101010101" pitchFamily="49" charset="-122"/>
              </a:rPr>
              <a:t>添加</a:t>
            </a:r>
            <a:endParaRPr lang="en-US" altLang="zh-CN" sz="1600" dirty="0" smtClean="0">
              <a:solidFill>
                <a:schemeClr val="tx1">
                  <a:lumMod val="75000"/>
                  <a:lumOff val="25000"/>
                </a:schemeClr>
              </a:solidFill>
              <a:latin typeface="汉仪中黑简" panose="02010609000101010101" pitchFamily="49" charset="-122"/>
              <a:ea typeface="汉仪中黑简" panose="02010609000101010101" pitchFamily="49" charset="-122"/>
            </a:endParaRPr>
          </a:p>
          <a:p>
            <a:pPr algn="dist"/>
            <a:r>
              <a:rPr lang="zh-CN" altLang="en-US" sz="1600" dirty="0" smtClean="0">
                <a:solidFill>
                  <a:schemeClr val="tx1">
                    <a:lumMod val="75000"/>
                    <a:lumOff val="25000"/>
                  </a:schemeClr>
                </a:solidFill>
                <a:latin typeface="汉仪中黑简" panose="02010609000101010101" pitchFamily="49" charset="-122"/>
                <a:ea typeface="汉仪中黑简" panose="02010609000101010101" pitchFamily="49" charset="-122"/>
              </a:rPr>
              <a:t>标题</a:t>
            </a:r>
            <a:endParaRPr lang="zh-CN" altLang="en-US" sz="1600" dirty="0">
              <a:solidFill>
                <a:schemeClr val="tx1">
                  <a:lumMod val="75000"/>
                  <a:lumOff val="25000"/>
                </a:schemeClr>
              </a:solidFill>
              <a:latin typeface="汉仪中黑简" panose="02010609000101010101" pitchFamily="49" charset="-122"/>
              <a:ea typeface="汉仪中黑简" panose="02010609000101010101" pitchFamily="49" charset="-122"/>
            </a:endParaRPr>
          </a:p>
        </p:txBody>
      </p:sp>
      <p:grpSp>
        <p:nvGrpSpPr>
          <p:cNvPr id="2" name="组合 1"/>
          <p:cNvGrpSpPr/>
          <p:nvPr/>
        </p:nvGrpSpPr>
        <p:grpSpPr>
          <a:xfrm>
            <a:off x="3428792" y="1674448"/>
            <a:ext cx="2255986" cy="2255986"/>
            <a:chOff x="3098392" y="1818464"/>
            <a:chExt cx="2255986" cy="2255986"/>
          </a:xfrm>
        </p:grpSpPr>
        <p:sp>
          <p:nvSpPr>
            <p:cNvPr id="57" name="空心弧 56"/>
            <p:cNvSpPr/>
            <p:nvPr/>
          </p:nvSpPr>
          <p:spPr>
            <a:xfrm>
              <a:off x="3098392" y="1818464"/>
              <a:ext cx="2255986" cy="2255986"/>
            </a:xfrm>
            <a:prstGeom prst="blockArc">
              <a:avLst>
                <a:gd name="adj1" fmla="val 18605176"/>
                <a:gd name="adj2" fmla="val 21554635"/>
                <a:gd name="adj3" fmla="val 20335"/>
              </a:avLst>
            </a:prstGeom>
            <a:solidFill>
              <a:srgbClr val="4A9E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9" name="TextBox 58"/>
            <p:cNvSpPr txBox="1"/>
            <p:nvPr/>
          </p:nvSpPr>
          <p:spPr>
            <a:xfrm>
              <a:off x="4852298" y="2429513"/>
              <a:ext cx="360738" cy="338554"/>
            </a:xfrm>
            <a:prstGeom prst="rect">
              <a:avLst/>
            </a:prstGeom>
            <a:noFill/>
          </p:spPr>
          <p:txBody>
            <a:bodyPr wrap="square" rtlCol="0">
              <a:spAutoFit/>
            </a:bodyPr>
            <a:lstStyle/>
            <a:p>
              <a:pPr algn="ctr"/>
              <a:r>
                <a:rPr lang="en-US" altLang="zh-CN" sz="1600" spc="-150" dirty="0" smtClean="0">
                  <a:solidFill>
                    <a:srgbClr val="FDEC94"/>
                  </a:solidFill>
                  <a:latin typeface="汉仪中黑简" panose="02010609000101010101" pitchFamily="49" charset="-122"/>
                  <a:ea typeface="汉仪中黑简" panose="02010609000101010101" pitchFamily="49" charset="-122"/>
                </a:rPr>
                <a:t>01</a:t>
              </a:r>
              <a:endParaRPr lang="zh-CN" altLang="en-US" sz="1600" spc="-150" dirty="0">
                <a:solidFill>
                  <a:srgbClr val="FDEC94"/>
                </a:solidFill>
                <a:latin typeface="汉仪中黑简" panose="02010609000101010101" pitchFamily="49" charset="-122"/>
                <a:ea typeface="汉仪中黑简" panose="02010609000101010101" pitchFamily="49" charset="-122"/>
              </a:endParaRPr>
            </a:p>
          </p:txBody>
        </p:sp>
      </p:grpSp>
      <p:grpSp>
        <p:nvGrpSpPr>
          <p:cNvPr id="3" name="组合 2"/>
          <p:cNvGrpSpPr/>
          <p:nvPr/>
        </p:nvGrpSpPr>
        <p:grpSpPr>
          <a:xfrm>
            <a:off x="3428792" y="1674448"/>
            <a:ext cx="2255986" cy="2255986"/>
            <a:chOff x="3098392" y="1818464"/>
            <a:chExt cx="2255986" cy="2255986"/>
          </a:xfrm>
          <a:solidFill>
            <a:srgbClr val="FDEC94"/>
          </a:solidFill>
        </p:grpSpPr>
        <p:sp>
          <p:nvSpPr>
            <p:cNvPr id="44" name="空心弧 43"/>
            <p:cNvSpPr/>
            <p:nvPr/>
          </p:nvSpPr>
          <p:spPr>
            <a:xfrm>
              <a:off x="3098392" y="1818464"/>
              <a:ext cx="2255986" cy="2255986"/>
            </a:xfrm>
            <a:prstGeom prst="blockArc">
              <a:avLst>
                <a:gd name="adj1" fmla="val 21496677"/>
                <a:gd name="adj2" fmla="val 2799817"/>
                <a:gd name="adj3" fmla="val 203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0" name="TextBox 59"/>
            <p:cNvSpPr txBox="1"/>
            <p:nvPr/>
          </p:nvSpPr>
          <p:spPr>
            <a:xfrm>
              <a:off x="4946968" y="3100816"/>
              <a:ext cx="360738" cy="338554"/>
            </a:xfrm>
            <a:prstGeom prst="rect">
              <a:avLst/>
            </a:prstGeom>
            <a:noFill/>
          </p:spPr>
          <p:txBody>
            <a:bodyPr wrap="square" rtlCol="0">
              <a:spAutoFit/>
            </a:bodyPr>
            <a:lstStyle/>
            <a:p>
              <a:pPr algn="ctr"/>
              <a:r>
                <a:rPr lang="en-US" altLang="zh-CN" sz="1600" spc="-150" dirty="0" smtClean="0">
                  <a:solidFill>
                    <a:srgbClr val="4A9ED2"/>
                  </a:solidFill>
                  <a:latin typeface="汉仪中黑简" panose="02010609000101010101" pitchFamily="49" charset="-122"/>
                  <a:ea typeface="汉仪中黑简" panose="02010609000101010101" pitchFamily="49" charset="-122"/>
                </a:rPr>
                <a:t>02</a:t>
              </a:r>
              <a:endParaRPr lang="zh-CN" altLang="en-US" sz="1600" spc="-150" dirty="0">
                <a:solidFill>
                  <a:srgbClr val="4A9ED2"/>
                </a:solidFill>
                <a:latin typeface="汉仪中黑简" panose="02010609000101010101" pitchFamily="49" charset="-122"/>
                <a:ea typeface="汉仪中黑简" panose="02010609000101010101" pitchFamily="49" charset="-122"/>
              </a:endParaRPr>
            </a:p>
          </p:txBody>
        </p:sp>
      </p:grpSp>
      <p:grpSp>
        <p:nvGrpSpPr>
          <p:cNvPr id="4" name="组合 3"/>
          <p:cNvGrpSpPr/>
          <p:nvPr/>
        </p:nvGrpSpPr>
        <p:grpSpPr>
          <a:xfrm>
            <a:off x="3428792" y="1675401"/>
            <a:ext cx="2255986" cy="2255986"/>
            <a:chOff x="3098392" y="1819417"/>
            <a:chExt cx="2255986" cy="2255986"/>
          </a:xfrm>
        </p:grpSpPr>
        <p:sp>
          <p:nvSpPr>
            <p:cNvPr id="42" name="空心弧 41"/>
            <p:cNvSpPr/>
            <p:nvPr/>
          </p:nvSpPr>
          <p:spPr>
            <a:xfrm>
              <a:off x="3098392" y="1819417"/>
              <a:ext cx="2255986" cy="2255986"/>
            </a:xfrm>
            <a:prstGeom prst="blockArc">
              <a:avLst>
                <a:gd name="adj1" fmla="val 2516553"/>
                <a:gd name="adj2" fmla="val 5567775"/>
                <a:gd name="adj3" fmla="val 20400"/>
              </a:avLst>
            </a:prstGeom>
            <a:solidFill>
              <a:srgbClr val="4A9E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1" name="TextBox 60"/>
            <p:cNvSpPr txBox="1"/>
            <p:nvPr/>
          </p:nvSpPr>
          <p:spPr>
            <a:xfrm>
              <a:off x="4392268" y="3603977"/>
              <a:ext cx="360738" cy="338554"/>
            </a:xfrm>
            <a:prstGeom prst="rect">
              <a:avLst/>
            </a:prstGeom>
            <a:noFill/>
          </p:spPr>
          <p:txBody>
            <a:bodyPr wrap="square" rtlCol="0">
              <a:spAutoFit/>
            </a:bodyPr>
            <a:lstStyle/>
            <a:p>
              <a:pPr algn="ctr"/>
              <a:r>
                <a:rPr lang="en-US" altLang="zh-CN" sz="1600" spc="-150" dirty="0" smtClean="0">
                  <a:solidFill>
                    <a:srgbClr val="FDEC94"/>
                  </a:solidFill>
                  <a:latin typeface="汉仪中黑简" panose="02010609000101010101" pitchFamily="49" charset="-122"/>
                  <a:ea typeface="汉仪中黑简" panose="02010609000101010101" pitchFamily="49" charset="-122"/>
                </a:rPr>
                <a:t>03</a:t>
              </a:r>
              <a:endParaRPr lang="zh-CN" altLang="en-US" sz="1600" spc="-150" dirty="0">
                <a:solidFill>
                  <a:srgbClr val="FDEC94"/>
                </a:solidFill>
                <a:latin typeface="汉仪中黑简" panose="02010609000101010101" pitchFamily="49" charset="-122"/>
                <a:ea typeface="汉仪中黑简" panose="02010609000101010101" pitchFamily="49" charset="-122"/>
              </a:endParaRPr>
            </a:p>
          </p:txBody>
        </p:sp>
      </p:grpSp>
      <p:grpSp>
        <p:nvGrpSpPr>
          <p:cNvPr id="5" name="组合 4"/>
          <p:cNvGrpSpPr/>
          <p:nvPr/>
        </p:nvGrpSpPr>
        <p:grpSpPr>
          <a:xfrm>
            <a:off x="3428792" y="1674448"/>
            <a:ext cx="2255986" cy="2255986"/>
            <a:chOff x="3098392" y="1818464"/>
            <a:chExt cx="2255986" cy="2255986"/>
          </a:xfrm>
        </p:grpSpPr>
        <p:sp>
          <p:nvSpPr>
            <p:cNvPr id="41" name="空心弧 40"/>
            <p:cNvSpPr/>
            <p:nvPr/>
          </p:nvSpPr>
          <p:spPr>
            <a:xfrm>
              <a:off x="3098392" y="1818464"/>
              <a:ext cx="2255986" cy="2255986"/>
            </a:xfrm>
            <a:prstGeom prst="blockArc">
              <a:avLst>
                <a:gd name="adj1" fmla="val 5435607"/>
                <a:gd name="adj2" fmla="val 8257533"/>
                <a:gd name="adj3" fmla="val 20319"/>
              </a:avLst>
            </a:prstGeom>
            <a:solidFill>
              <a:srgbClr val="FCE0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2" name="TextBox 61"/>
            <p:cNvSpPr txBox="1"/>
            <p:nvPr/>
          </p:nvSpPr>
          <p:spPr>
            <a:xfrm>
              <a:off x="3673470" y="3630826"/>
              <a:ext cx="360738" cy="338554"/>
            </a:xfrm>
            <a:prstGeom prst="rect">
              <a:avLst/>
            </a:prstGeom>
            <a:noFill/>
          </p:spPr>
          <p:txBody>
            <a:bodyPr wrap="square" rtlCol="0">
              <a:spAutoFit/>
            </a:bodyPr>
            <a:lstStyle/>
            <a:p>
              <a:pPr algn="ctr"/>
              <a:r>
                <a:rPr lang="en-US" altLang="zh-CN" sz="1600" spc="-150" dirty="0" smtClean="0">
                  <a:solidFill>
                    <a:srgbClr val="4A9ED2"/>
                  </a:solidFill>
                  <a:latin typeface="汉仪中黑简" panose="02010609000101010101" pitchFamily="49" charset="-122"/>
                  <a:ea typeface="汉仪中黑简" panose="02010609000101010101" pitchFamily="49" charset="-122"/>
                </a:rPr>
                <a:t>04</a:t>
              </a:r>
              <a:endParaRPr lang="zh-CN" altLang="en-US" sz="1600" spc="-150" dirty="0">
                <a:solidFill>
                  <a:srgbClr val="4A9ED2"/>
                </a:solidFill>
                <a:latin typeface="汉仪中黑简" panose="02010609000101010101" pitchFamily="49" charset="-122"/>
                <a:ea typeface="汉仪中黑简" panose="02010609000101010101" pitchFamily="49" charset="-122"/>
              </a:endParaRPr>
            </a:p>
          </p:txBody>
        </p:sp>
      </p:grpSp>
      <p:grpSp>
        <p:nvGrpSpPr>
          <p:cNvPr id="6" name="组合 5"/>
          <p:cNvGrpSpPr/>
          <p:nvPr/>
        </p:nvGrpSpPr>
        <p:grpSpPr>
          <a:xfrm>
            <a:off x="3428792" y="1674448"/>
            <a:ext cx="2255986" cy="2255986"/>
            <a:chOff x="3098392" y="1818464"/>
            <a:chExt cx="2255986" cy="2255986"/>
          </a:xfrm>
          <a:solidFill>
            <a:srgbClr val="3089C1"/>
          </a:solidFill>
        </p:grpSpPr>
        <p:sp>
          <p:nvSpPr>
            <p:cNvPr id="40" name="空心弧 39"/>
            <p:cNvSpPr/>
            <p:nvPr/>
          </p:nvSpPr>
          <p:spPr>
            <a:xfrm>
              <a:off x="3098392" y="1818464"/>
              <a:ext cx="2255986" cy="2255986"/>
            </a:xfrm>
            <a:prstGeom prst="blockArc">
              <a:avLst>
                <a:gd name="adj1" fmla="val 7881603"/>
                <a:gd name="adj2" fmla="val 11195355"/>
                <a:gd name="adj3" fmla="val 2041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3" name="TextBox 62"/>
            <p:cNvSpPr txBox="1"/>
            <p:nvPr/>
          </p:nvSpPr>
          <p:spPr>
            <a:xfrm>
              <a:off x="3231284" y="3159353"/>
              <a:ext cx="360738" cy="338554"/>
            </a:xfrm>
            <a:prstGeom prst="rect">
              <a:avLst/>
            </a:prstGeom>
            <a:noFill/>
          </p:spPr>
          <p:txBody>
            <a:bodyPr wrap="square" rtlCol="0">
              <a:spAutoFit/>
            </a:bodyPr>
            <a:lstStyle/>
            <a:p>
              <a:pPr algn="ctr"/>
              <a:r>
                <a:rPr lang="en-US" altLang="zh-CN" sz="1600" spc="-150" dirty="0" smtClean="0">
                  <a:solidFill>
                    <a:srgbClr val="FDEC94"/>
                  </a:solidFill>
                  <a:latin typeface="汉仪中黑简" panose="02010609000101010101" pitchFamily="49" charset="-122"/>
                  <a:ea typeface="汉仪中黑简" panose="02010609000101010101" pitchFamily="49" charset="-122"/>
                </a:rPr>
                <a:t>05</a:t>
              </a:r>
              <a:endParaRPr lang="zh-CN" altLang="en-US" sz="1600" spc="-150" dirty="0">
                <a:solidFill>
                  <a:srgbClr val="FDEC94"/>
                </a:solidFill>
                <a:latin typeface="汉仪中黑简" panose="02010609000101010101" pitchFamily="49" charset="-122"/>
                <a:ea typeface="汉仪中黑简" panose="02010609000101010101" pitchFamily="49" charset="-122"/>
              </a:endParaRPr>
            </a:p>
          </p:txBody>
        </p:sp>
      </p:grpSp>
      <p:grpSp>
        <p:nvGrpSpPr>
          <p:cNvPr id="7" name="组合 6"/>
          <p:cNvGrpSpPr/>
          <p:nvPr/>
        </p:nvGrpSpPr>
        <p:grpSpPr>
          <a:xfrm>
            <a:off x="3428792" y="1674448"/>
            <a:ext cx="2255986" cy="2255986"/>
            <a:chOff x="3098392" y="1818464"/>
            <a:chExt cx="2255986" cy="2255986"/>
          </a:xfrm>
        </p:grpSpPr>
        <p:sp>
          <p:nvSpPr>
            <p:cNvPr id="39" name="空心弧 38"/>
            <p:cNvSpPr/>
            <p:nvPr/>
          </p:nvSpPr>
          <p:spPr>
            <a:xfrm>
              <a:off x="3098392" y="1818464"/>
              <a:ext cx="2255986" cy="2255986"/>
            </a:xfrm>
            <a:prstGeom prst="blockArc">
              <a:avLst>
                <a:gd name="adj1" fmla="val 10727840"/>
                <a:gd name="adj2" fmla="val 13770689"/>
                <a:gd name="adj3" fmla="val 20359"/>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TextBox 63"/>
            <p:cNvSpPr txBox="1"/>
            <p:nvPr/>
          </p:nvSpPr>
          <p:spPr>
            <a:xfrm>
              <a:off x="3231284" y="2429513"/>
              <a:ext cx="360738" cy="338554"/>
            </a:xfrm>
            <a:prstGeom prst="rect">
              <a:avLst/>
            </a:prstGeom>
            <a:noFill/>
          </p:spPr>
          <p:txBody>
            <a:bodyPr wrap="square" rtlCol="0">
              <a:spAutoFit/>
            </a:bodyPr>
            <a:lstStyle/>
            <a:p>
              <a:pPr algn="ctr"/>
              <a:r>
                <a:rPr lang="en-US" altLang="zh-CN" sz="1600" spc="-150" dirty="0" smtClean="0">
                  <a:solidFill>
                    <a:srgbClr val="4A9ED2"/>
                  </a:solidFill>
                  <a:latin typeface="汉仪中黑简" panose="02010609000101010101" pitchFamily="49" charset="-122"/>
                  <a:ea typeface="汉仪中黑简" panose="02010609000101010101" pitchFamily="49" charset="-122"/>
                </a:rPr>
                <a:t>06</a:t>
              </a:r>
              <a:endParaRPr lang="zh-CN" altLang="en-US" sz="1600" spc="-150" dirty="0">
                <a:solidFill>
                  <a:srgbClr val="4A9ED2"/>
                </a:solidFill>
                <a:latin typeface="汉仪中黑简" panose="02010609000101010101" pitchFamily="49" charset="-122"/>
                <a:ea typeface="汉仪中黑简" panose="02010609000101010101" pitchFamily="49" charset="-122"/>
              </a:endParaRPr>
            </a:p>
          </p:txBody>
        </p:sp>
      </p:grpSp>
      <p:grpSp>
        <p:nvGrpSpPr>
          <p:cNvPr id="8" name="组合 7"/>
          <p:cNvGrpSpPr/>
          <p:nvPr/>
        </p:nvGrpSpPr>
        <p:grpSpPr>
          <a:xfrm>
            <a:off x="3712775" y="1484937"/>
            <a:ext cx="1190262" cy="874531"/>
            <a:chOff x="3382375" y="1628953"/>
            <a:chExt cx="1190262" cy="874531"/>
          </a:xfrm>
        </p:grpSpPr>
        <p:sp>
          <p:nvSpPr>
            <p:cNvPr id="12" name="等腰三角形 11"/>
            <p:cNvSpPr/>
            <p:nvPr/>
          </p:nvSpPr>
          <p:spPr>
            <a:xfrm rot="5400000">
              <a:off x="3540240" y="1471088"/>
              <a:ext cx="874531" cy="1190262"/>
            </a:xfrm>
            <a:custGeom>
              <a:avLst/>
              <a:gdLst/>
              <a:ahLst/>
              <a:cxnLst/>
              <a:rect l="l" t="t" r="r" b="b"/>
              <a:pathLst>
                <a:path w="1032812" h="1405687">
                  <a:moveTo>
                    <a:pt x="0" y="401851"/>
                  </a:moveTo>
                  <a:lnTo>
                    <a:pt x="468052" y="0"/>
                  </a:lnTo>
                  <a:lnTo>
                    <a:pt x="936104" y="401851"/>
                  </a:lnTo>
                  <a:lnTo>
                    <a:pt x="765253" y="401851"/>
                  </a:lnTo>
                  <a:cubicBezTo>
                    <a:pt x="764216" y="627877"/>
                    <a:pt x="861854" y="843445"/>
                    <a:pt x="1032812" y="992588"/>
                  </a:cubicBezTo>
                  <a:lnTo>
                    <a:pt x="672424" y="1405687"/>
                  </a:lnTo>
                  <a:cubicBezTo>
                    <a:pt x="381918" y="1152249"/>
                    <a:pt x="216001" y="785936"/>
                    <a:pt x="217763" y="401851"/>
                  </a:cubicBezTo>
                  <a:close/>
                </a:path>
              </a:pathLst>
            </a:custGeom>
            <a:solidFill>
              <a:srgbClr val="4A9E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TextBox 64"/>
            <p:cNvSpPr txBox="1"/>
            <p:nvPr/>
          </p:nvSpPr>
          <p:spPr>
            <a:xfrm>
              <a:off x="3804866" y="1909853"/>
              <a:ext cx="360738" cy="338554"/>
            </a:xfrm>
            <a:prstGeom prst="rect">
              <a:avLst/>
            </a:prstGeom>
            <a:noFill/>
          </p:spPr>
          <p:txBody>
            <a:bodyPr wrap="square" rtlCol="0">
              <a:spAutoFit/>
            </a:bodyPr>
            <a:lstStyle/>
            <a:p>
              <a:pPr algn="ctr"/>
              <a:r>
                <a:rPr lang="en-US" altLang="zh-CN" sz="1600" spc="-150" dirty="0" smtClean="0">
                  <a:solidFill>
                    <a:srgbClr val="FDEC94"/>
                  </a:solidFill>
                  <a:latin typeface="汉仪中黑简" panose="02010609000101010101" pitchFamily="49" charset="-122"/>
                  <a:ea typeface="汉仪中黑简" panose="02010609000101010101" pitchFamily="49" charset="-122"/>
                </a:rPr>
                <a:t>07</a:t>
              </a:r>
              <a:endParaRPr lang="zh-CN" altLang="en-US" sz="1600" spc="-150" dirty="0">
                <a:solidFill>
                  <a:srgbClr val="FDEC94"/>
                </a:solidFill>
                <a:latin typeface="汉仪中黑简" panose="02010609000101010101" pitchFamily="49" charset="-122"/>
                <a:ea typeface="汉仪中黑简" panose="02010609000101010101" pitchFamily="49" charset="-122"/>
              </a:endParaRPr>
            </a:p>
          </p:txBody>
        </p:sp>
      </p:grpSp>
      <p:grpSp>
        <p:nvGrpSpPr>
          <p:cNvPr id="66" name="组合 65"/>
          <p:cNvGrpSpPr/>
          <p:nvPr/>
        </p:nvGrpSpPr>
        <p:grpSpPr>
          <a:xfrm>
            <a:off x="5724128" y="1779662"/>
            <a:ext cx="2052228" cy="783601"/>
            <a:chOff x="5957868" y="3242044"/>
            <a:chExt cx="2052228" cy="783601"/>
          </a:xfrm>
        </p:grpSpPr>
        <p:sp>
          <p:nvSpPr>
            <p:cNvPr id="67" name="TextBox 66"/>
            <p:cNvSpPr txBox="1"/>
            <p:nvPr/>
          </p:nvSpPr>
          <p:spPr>
            <a:xfrm>
              <a:off x="5957868" y="3242044"/>
              <a:ext cx="1332148" cy="338554"/>
            </a:xfrm>
            <a:prstGeom prst="rect">
              <a:avLst/>
            </a:prstGeom>
            <a:noFill/>
          </p:spPr>
          <p:txBody>
            <a:bodyPr wrap="square" rtlCol="0">
              <a:spAutoFit/>
            </a:bodyPr>
            <a:lstStyle/>
            <a:p>
              <a:r>
                <a:rPr lang="zh-CN" altLang="en-US" sz="1600" dirty="0" smtClean="0">
                  <a:latin typeface="汉仪中黑简" panose="02010609000101010101" pitchFamily="49" charset="-122"/>
                  <a:ea typeface="汉仪中黑简" panose="02010609000101010101" pitchFamily="49" charset="-122"/>
                </a:rPr>
                <a:t>添加标题</a:t>
              </a:r>
              <a:endParaRPr lang="zh-CN" altLang="en-US" sz="1600" dirty="0">
                <a:latin typeface="汉仪中黑简" panose="02010609000101010101" pitchFamily="49" charset="-122"/>
                <a:ea typeface="汉仪中黑简" panose="02010609000101010101" pitchFamily="49" charset="-122"/>
              </a:endParaRPr>
            </a:p>
          </p:txBody>
        </p:sp>
        <p:sp>
          <p:nvSpPr>
            <p:cNvPr id="68" name="TextBox 67"/>
            <p:cNvSpPr txBox="1"/>
            <p:nvPr/>
          </p:nvSpPr>
          <p:spPr>
            <a:xfrm>
              <a:off x="5957868" y="3533202"/>
              <a:ext cx="2052228" cy="492443"/>
            </a:xfrm>
            <a:prstGeom prst="rect">
              <a:avLst/>
            </a:prstGeom>
            <a:noFill/>
          </p:spPr>
          <p:txBody>
            <a:bodyPr wrap="square" rtlCol="0">
              <a:spAutoFit/>
            </a:bodyPr>
            <a:lstStyle/>
            <a:p>
              <a:pPr>
                <a:lnSpc>
                  <a:spcPct val="130000"/>
                </a:lnSpc>
              </a:pPr>
              <a:r>
                <a:rPr lang="zh-CN" altLang="en-US" sz="1000" dirty="0" smtClean="0">
                  <a:latin typeface="汉仪中黑简" panose="02010609000101010101" pitchFamily="49" charset="-122"/>
                  <a:ea typeface="汉仪中黑简" panose="02010609000101010101" pitchFamily="49" charset="-122"/>
                </a:rPr>
                <a:t>点击这里添加内容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endParaRPr lang="zh-CN" altLang="en-US" sz="1000" dirty="0">
                <a:latin typeface="汉仪中黑简" panose="02010609000101010101" pitchFamily="49" charset="-122"/>
                <a:ea typeface="汉仪中黑简" panose="02010609000101010101" pitchFamily="49" charset="-122"/>
              </a:endParaRPr>
            </a:p>
          </p:txBody>
        </p:sp>
      </p:grpSp>
      <p:grpSp>
        <p:nvGrpSpPr>
          <p:cNvPr id="69" name="组合 68"/>
          <p:cNvGrpSpPr/>
          <p:nvPr/>
        </p:nvGrpSpPr>
        <p:grpSpPr>
          <a:xfrm>
            <a:off x="5766496" y="2859782"/>
            <a:ext cx="2052228" cy="716796"/>
            <a:chOff x="5957868" y="3242044"/>
            <a:chExt cx="2052228" cy="716796"/>
          </a:xfrm>
        </p:grpSpPr>
        <p:sp>
          <p:nvSpPr>
            <p:cNvPr id="70" name="TextBox 69"/>
            <p:cNvSpPr txBox="1"/>
            <p:nvPr/>
          </p:nvSpPr>
          <p:spPr>
            <a:xfrm>
              <a:off x="5957868" y="3242044"/>
              <a:ext cx="1332148" cy="338554"/>
            </a:xfrm>
            <a:prstGeom prst="rect">
              <a:avLst/>
            </a:prstGeom>
            <a:noFill/>
          </p:spPr>
          <p:txBody>
            <a:bodyPr wrap="square" rtlCol="0">
              <a:spAutoFit/>
            </a:bodyPr>
            <a:lstStyle/>
            <a:p>
              <a:r>
                <a:rPr lang="zh-CN" altLang="en-US" sz="1600" dirty="0" smtClean="0">
                  <a:latin typeface="汉仪中黑简" panose="02010609000101010101" pitchFamily="49" charset="-122"/>
                  <a:ea typeface="汉仪中黑简" panose="02010609000101010101" pitchFamily="49" charset="-122"/>
                </a:rPr>
                <a:t>添加标题</a:t>
              </a:r>
              <a:endParaRPr lang="zh-CN" altLang="en-US" sz="1600" dirty="0">
                <a:latin typeface="汉仪中黑简" panose="02010609000101010101" pitchFamily="49" charset="-122"/>
                <a:ea typeface="汉仪中黑简" panose="02010609000101010101" pitchFamily="49" charset="-122"/>
              </a:endParaRPr>
            </a:p>
          </p:txBody>
        </p:sp>
        <p:sp>
          <p:nvSpPr>
            <p:cNvPr id="71" name="TextBox 70"/>
            <p:cNvSpPr txBox="1"/>
            <p:nvPr/>
          </p:nvSpPr>
          <p:spPr>
            <a:xfrm>
              <a:off x="5957868" y="3485762"/>
              <a:ext cx="2052228" cy="473078"/>
            </a:xfrm>
            <a:prstGeom prst="rect">
              <a:avLst/>
            </a:prstGeom>
            <a:noFill/>
          </p:spPr>
          <p:txBody>
            <a:bodyPr wrap="square" rtlCol="0">
              <a:spAutoFit/>
            </a:bodyPr>
            <a:lstStyle/>
            <a:p>
              <a:pPr>
                <a:lnSpc>
                  <a:spcPct val="130000"/>
                </a:lnSpc>
              </a:pPr>
              <a:r>
                <a:rPr lang="zh-CN" altLang="en-US" sz="1000" dirty="0" smtClean="0">
                  <a:latin typeface="汉仪中黑简" panose="02010609000101010101" pitchFamily="49" charset="-122"/>
                  <a:ea typeface="汉仪中黑简" panose="02010609000101010101" pitchFamily="49" charset="-122"/>
                </a:rPr>
                <a:t>点击这里添加内容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endParaRPr lang="zh-CN" altLang="en-US" sz="1000" dirty="0">
                <a:latin typeface="汉仪中黑简" panose="02010609000101010101" pitchFamily="49" charset="-122"/>
                <a:ea typeface="汉仪中黑简" panose="02010609000101010101" pitchFamily="49" charset="-122"/>
              </a:endParaRPr>
            </a:p>
          </p:txBody>
        </p:sp>
      </p:grpSp>
      <p:grpSp>
        <p:nvGrpSpPr>
          <p:cNvPr id="72" name="组合 71"/>
          <p:cNvGrpSpPr/>
          <p:nvPr/>
        </p:nvGrpSpPr>
        <p:grpSpPr>
          <a:xfrm>
            <a:off x="5004048" y="3867894"/>
            <a:ext cx="2052228" cy="783113"/>
            <a:chOff x="5957868" y="3242044"/>
            <a:chExt cx="2052228" cy="783113"/>
          </a:xfrm>
        </p:grpSpPr>
        <p:sp>
          <p:nvSpPr>
            <p:cNvPr id="73" name="TextBox 72"/>
            <p:cNvSpPr txBox="1"/>
            <p:nvPr/>
          </p:nvSpPr>
          <p:spPr>
            <a:xfrm>
              <a:off x="5957868" y="3242044"/>
              <a:ext cx="1332148" cy="338554"/>
            </a:xfrm>
            <a:prstGeom prst="rect">
              <a:avLst/>
            </a:prstGeom>
            <a:noFill/>
          </p:spPr>
          <p:txBody>
            <a:bodyPr wrap="square" rtlCol="0">
              <a:spAutoFit/>
            </a:bodyPr>
            <a:lstStyle/>
            <a:p>
              <a:r>
                <a:rPr lang="zh-CN" altLang="en-US" sz="1600" dirty="0" smtClean="0">
                  <a:latin typeface="汉仪中黑简" panose="02010609000101010101" pitchFamily="49" charset="-122"/>
                  <a:ea typeface="汉仪中黑简" panose="02010609000101010101" pitchFamily="49" charset="-122"/>
                </a:rPr>
                <a:t>添加标题</a:t>
              </a:r>
              <a:endParaRPr lang="zh-CN" altLang="en-US" sz="1600" dirty="0">
                <a:latin typeface="汉仪中黑简" panose="02010609000101010101" pitchFamily="49" charset="-122"/>
                <a:ea typeface="汉仪中黑简" panose="02010609000101010101" pitchFamily="49" charset="-122"/>
              </a:endParaRPr>
            </a:p>
          </p:txBody>
        </p:sp>
        <p:sp>
          <p:nvSpPr>
            <p:cNvPr id="74" name="TextBox 73"/>
            <p:cNvSpPr txBox="1"/>
            <p:nvPr/>
          </p:nvSpPr>
          <p:spPr>
            <a:xfrm>
              <a:off x="5957868" y="3532714"/>
              <a:ext cx="2052228" cy="492443"/>
            </a:xfrm>
            <a:prstGeom prst="rect">
              <a:avLst/>
            </a:prstGeom>
            <a:noFill/>
          </p:spPr>
          <p:txBody>
            <a:bodyPr wrap="square" rtlCol="0">
              <a:spAutoFit/>
            </a:bodyPr>
            <a:lstStyle/>
            <a:p>
              <a:pPr>
                <a:lnSpc>
                  <a:spcPct val="130000"/>
                </a:lnSpc>
              </a:pPr>
              <a:r>
                <a:rPr lang="zh-CN" altLang="en-US" sz="1000" dirty="0" smtClean="0">
                  <a:latin typeface="汉仪中黑简" panose="02010609000101010101" pitchFamily="49" charset="-122"/>
                  <a:ea typeface="汉仪中黑简" panose="02010609000101010101" pitchFamily="49" charset="-122"/>
                </a:rPr>
                <a:t>点击这里添加内容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endParaRPr lang="zh-CN" altLang="en-US" sz="1000" dirty="0">
                <a:latin typeface="汉仪中黑简" panose="02010609000101010101" pitchFamily="49" charset="-122"/>
                <a:ea typeface="汉仪中黑简" panose="02010609000101010101" pitchFamily="49" charset="-122"/>
              </a:endParaRPr>
            </a:p>
          </p:txBody>
        </p:sp>
      </p:grpSp>
      <p:grpSp>
        <p:nvGrpSpPr>
          <p:cNvPr id="75" name="组合 74"/>
          <p:cNvGrpSpPr/>
          <p:nvPr/>
        </p:nvGrpSpPr>
        <p:grpSpPr>
          <a:xfrm>
            <a:off x="2329674" y="3867894"/>
            <a:ext cx="2052228" cy="784000"/>
            <a:chOff x="1152616" y="3120304"/>
            <a:chExt cx="2052228" cy="784000"/>
          </a:xfrm>
        </p:grpSpPr>
        <p:sp>
          <p:nvSpPr>
            <p:cNvPr id="76" name="TextBox 75"/>
            <p:cNvSpPr txBox="1"/>
            <p:nvPr/>
          </p:nvSpPr>
          <p:spPr>
            <a:xfrm>
              <a:off x="1799692" y="3120304"/>
              <a:ext cx="1332148" cy="338554"/>
            </a:xfrm>
            <a:prstGeom prst="rect">
              <a:avLst/>
            </a:prstGeom>
            <a:noFill/>
          </p:spPr>
          <p:txBody>
            <a:bodyPr wrap="square" rtlCol="0">
              <a:spAutoFit/>
            </a:bodyPr>
            <a:lstStyle/>
            <a:p>
              <a:pPr algn="r"/>
              <a:r>
                <a:rPr lang="zh-CN" altLang="en-US" sz="1600" dirty="0" smtClean="0">
                  <a:latin typeface="汉仪中黑简" panose="02010609000101010101" pitchFamily="49" charset="-122"/>
                  <a:ea typeface="汉仪中黑简" panose="02010609000101010101" pitchFamily="49" charset="-122"/>
                </a:rPr>
                <a:t>添加标题</a:t>
              </a:r>
              <a:endParaRPr lang="zh-CN" altLang="en-US" sz="1600" dirty="0">
                <a:latin typeface="汉仪中黑简" panose="02010609000101010101" pitchFamily="49" charset="-122"/>
                <a:ea typeface="汉仪中黑简" panose="02010609000101010101" pitchFamily="49" charset="-122"/>
              </a:endParaRPr>
            </a:p>
          </p:txBody>
        </p:sp>
        <p:sp>
          <p:nvSpPr>
            <p:cNvPr id="77" name="TextBox 76"/>
            <p:cNvSpPr txBox="1"/>
            <p:nvPr/>
          </p:nvSpPr>
          <p:spPr>
            <a:xfrm>
              <a:off x="1152616" y="3431226"/>
              <a:ext cx="2052228" cy="473078"/>
            </a:xfrm>
            <a:prstGeom prst="rect">
              <a:avLst/>
            </a:prstGeom>
            <a:noFill/>
          </p:spPr>
          <p:txBody>
            <a:bodyPr wrap="square" rtlCol="0">
              <a:spAutoFit/>
            </a:bodyPr>
            <a:lstStyle/>
            <a:p>
              <a:pPr algn="r">
                <a:lnSpc>
                  <a:spcPct val="130000"/>
                </a:lnSpc>
              </a:pPr>
              <a:r>
                <a:rPr lang="zh-CN" altLang="en-US" sz="1000" dirty="0" smtClean="0">
                  <a:latin typeface="汉仪中黑简" panose="02010609000101010101" pitchFamily="49" charset="-122"/>
                  <a:ea typeface="汉仪中黑简" panose="02010609000101010101" pitchFamily="49" charset="-122"/>
                </a:rPr>
                <a:t>点击这里添加内容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endParaRPr lang="zh-CN" altLang="en-US" sz="1000" dirty="0">
                <a:latin typeface="汉仪中黑简" panose="02010609000101010101" pitchFamily="49" charset="-122"/>
                <a:ea typeface="汉仪中黑简" panose="02010609000101010101" pitchFamily="49" charset="-122"/>
              </a:endParaRPr>
            </a:p>
          </p:txBody>
        </p:sp>
      </p:grpSp>
      <p:grpSp>
        <p:nvGrpSpPr>
          <p:cNvPr id="78" name="组合 77"/>
          <p:cNvGrpSpPr/>
          <p:nvPr/>
        </p:nvGrpSpPr>
        <p:grpSpPr>
          <a:xfrm>
            <a:off x="1338004" y="2912500"/>
            <a:ext cx="2052228" cy="784000"/>
            <a:chOff x="1152616" y="3120304"/>
            <a:chExt cx="2052228" cy="784000"/>
          </a:xfrm>
        </p:grpSpPr>
        <p:sp>
          <p:nvSpPr>
            <p:cNvPr id="79" name="TextBox 78"/>
            <p:cNvSpPr txBox="1"/>
            <p:nvPr/>
          </p:nvSpPr>
          <p:spPr>
            <a:xfrm>
              <a:off x="1799692" y="3120304"/>
              <a:ext cx="1332148" cy="338554"/>
            </a:xfrm>
            <a:prstGeom prst="rect">
              <a:avLst/>
            </a:prstGeom>
            <a:noFill/>
          </p:spPr>
          <p:txBody>
            <a:bodyPr wrap="square" rtlCol="0">
              <a:spAutoFit/>
            </a:bodyPr>
            <a:lstStyle/>
            <a:p>
              <a:pPr algn="r"/>
              <a:r>
                <a:rPr lang="zh-CN" altLang="en-US" sz="1600" dirty="0" smtClean="0">
                  <a:latin typeface="汉仪中黑简" panose="02010609000101010101" pitchFamily="49" charset="-122"/>
                  <a:ea typeface="汉仪中黑简" panose="02010609000101010101" pitchFamily="49" charset="-122"/>
                </a:rPr>
                <a:t>添加标题</a:t>
              </a:r>
              <a:endParaRPr lang="zh-CN" altLang="en-US" sz="1600" dirty="0">
                <a:latin typeface="汉仪中黑简" panose="02010609000101010101" pitchFamily="49" charset="-122"/>
                <a:ea typeface="汉仪中黑简" panose="02010609000101010101" pitchFamily="49" charset="-122"/>
              </a:endParaRPr>
            </a:p>
          </p:txBody>
        </p:sp>
        <p:sp>
          <p:nvSpPr>
            <p:cNvPr id="80" name="TextBox 79"/>
            <p:cNvSpPr txBox="1"/>
            <p:nvPr/>
          </p:nvSpPr>
          <p:spPr>
            <a:xfrm>
              <a:off x="1152616" y="3431226"/>
              <a:ext cx="2052228" cy="473078"/>
            </a:xfrm>
            <a:prstGeom prst="rect">
              <a:avLst/>
            </a:prstGeom>
            <a:noFill/>
          </p:spPr>
          <p:txBody>
            <a:bodyPr wrap="square" rtlCol="0">
              <a:spAutoFit/>
            </a:bodyPr>
            <a:lstStyle/>
            <a:p>
              <a:pPr algn="r">
                <a:lnSpc>
                  <a:spcPct val="130000"/>
                </a:lnSpc>
              </a:pPr>
              <a:r>
                <a:rPr lang="zh-CN" altLang="en-US" sz="1000" dirty="0" smtClean="0">
                  <a:latin typeface="汉仪中黑简" panose="02010609000101010101" pitchFamily="49" charset="-122"/>
                  <a:ea typeface="汉仪中黑简" panose="02010609000101010101" pitchFamily="49" charset="-122"/>
                </a:rPr>
                <a:t>点击这里添加内容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endParaRPr lang="zh-CN" altLang="en-US" sz="1000" dirty="0">
                <a:latin typeface="汉仪中黑简" panose="02010609000101010101" pitchFamily="49" charset="-122"/>
                <a:ea typeface="汉仪中黑简" panose="02010609000101010101" pitchFamily="49" charset="-122"/>
              </a:endParaRPr>
            </a:p>
          </p:txBody>
        </p:sp>
      </p:grpSp>
      <p:grpSp>
        <p:nvGrpSpPr>
          <p:cNvPr id="81" name="组合 80"/>
          <p:cNvGrpSpPr/>
          <p:nvPr/>
        </p:nvGrpSpPr>
        <p:grpSpPr>
          <a:xfrm>
            <a:off x="1376564" y="1769964"/>
            <a:ext cx="2052228" cy="784000"/>
            <a:chOff x="1152616" y="3120304"/>
            <a:chExt cx="2052228" cy="784000"/>
          </a:xfrm>
        </p:grpSpPr>
        <p:sp>
          <p:nvSpPr>
            <p:cNvPr id="82" name="TextBox 81"/>
            <p:cNvSpPr txBox="1"/>
            <p:nvPr/>
          </p:nvSpPr>
          <p:spPr>
            <a:xfrm>
              <a:off x="1799692" y="3120304"/>
              <a:ext cx="1332148" cy="338554"/>
            </a:xfrm>
            <a:prstGeom prst="rect">
              <a:avLst/>
            </a:prstGeom>
            <a:noFill/>
          </p:spPr>
          <p:txBody>
            <a:bodyPr wrap="square" rtlCol="0">
              <a:spAutoFit/>
            </a:bodyPr>
            <a:lstStyle/>
            <a:p>
              <a:pPr algn="r"/>
              <a:r>
                <a:rPr lang="zh-CN" altLang="en-US" sz="1600" dirty="0" smtClean="0">
                  <a:latin typeface="汉仪中黑简" panose="02010609000101010101" pitchFamily="49" charset="-122"/>
                  <a:ea typeface="汉仪中黑简" panose="02010609000101010101" pitchFamily="49" charset="-122"/>
                </a:rPr>
                <a:t>添加标题</a:t>
              </a:r>
              <a:endParaRPr lang="zh-CN" altLang="en-US" sz="1600" dirty="0">
                <a:latin typeface="汉仪中黑简" panose="02010609000101010101" pitchFamily="49" charset="-122"/>
                <a:ea typeface="汉仪中黑简" panose="02010609000101010101" pitchFamily="49" charset="-122"/>
              </a:endParaRPr>
            </a:p>
          </p:txBody>
        </p:sp>
        <p:sp>
          <p:nvSpPr>
            <p:cNvPr id="83" name="TextBox 82"/>
            <p:cNvSpPr txBox="1"/>
            <p:nvPr/>
          </p:nvSpPr>
          <p:spPr>
            <a:xfrm>
              <a:off x="1152616" y="3431226"/>
              <a:ext cx="2052228" cy="473078"/>
            </a:xfrm>
            <a:prstGeom prst="rect">
              <a:avLst/>
            </a:prstGeom>
            <a:noFill/>
          </p:spPr>
          <p:txBody>
            <a:bodyPr wrap="square" rtlCol="0">
              <a:spAutoFit/>
            </a:bodyPr>
            <a:lstStyle/>
            <a:p>
              <a:pPr algn="r">
                <a:lnSpc>
                  <a:spcPct val="130000"/>
                </a:lnSpc>
              </a:pPr>
              <a:r>
                <a:rPr lang="zh-CN" altLang="en-US" sz="1000" dirty="0" smtClean="0">
                  <a:latin typeface="汉仪中黑简" panose="02010609000101010101" pitchFamily="49" charset="-122"/>
                  <a:ea typeface="汉仪中黑简" panose="02010609000101010101" pitchFamily="49" charset="-122"/>
                </a:rPr>
                <a:t>点击这里添加内容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endParaRPr lang="zh-CN" altLang="en-US" sz="1000" dirty="0">
                <a:latin typeface="汉仪中黑简" panose="02010609000101010101" pitchFamily="49" charset="-122"/>
                <a:ea typeface="汉仪中黑简" panose="02010609000101010101" pitchFamily="49" charset="-122"/>
              </a:endParaRPr>
            </a:p>
          </p:txBody>
        </p:sp>
      </p:grpSp>
      <p:grpSp>
        <p:nvGrpSpPr>
          <p:cNvPr id="90" name="组合 89"/>
          <p:cNvGrpSpPr/>
          <p:nvPr/>
        </p:nvGrpSpPr>
        <p:grpSpPr>
          <a:xfrm>
            <a:off x="2205015" y="870810"/>
            <a:ext cx="2052228" cy="784000"/>
            <a:chOff x="1152616" y="3120304"/>
            <a:chExt cx="2052228" cy="784000"/>
          </a:xfrm>
        </p:grpSpPr>
        <p:sp>
          <p:nvSpPr>
            <p:cNvPr id="91" name="TextBox 90"/>
            <p:cNvSpPr txBox="1"/>
            <p:nvPr/>
          </p:nvSpPr>
          <p:spPr>
            <a:xfrm>
              <a:off x="1799692" y="3120304"/>
              <a:ext cx="1332148" cy="338554"/>
            </a:xfrm>
            <a:prstGeom prst="rect">
              <a:avLst/>
            </a:prstGeom>
            <a:noFill/>
          </p:spPr>
          <p:txBody>
            <a:bodyPr wrap="square" rtlCol="0">
              <a:spAutoFit/>
            </a:bodyPr>
            <a:lstStyle/>
            <a:p>
              <a:pPr algn="r"/>
              <a:r>
                <a:rPr lang="zh-CN" altLang="en-US" sz="1600" dirty="0" smtClean="0">
                  <a:latin typeface="汉仪中黑简" panose="02010609000101010101" pitchFamily="49" charset="-122"/>
                  <a:ea typeface="汉仪中黑简" panose="02010609000101010101" pitchFamily="49" charset="-122"/>
                </a:rPr>
                <a:t>添加标题</a:t>
              </a:r>
              <a:endParaRPr lang="zh-CN" altLang="en-US" sz="1600" dirty="0">
                <a:latin typeface="汉仪中黑简" panose="02010609000101010101" pitchFamily="49" charset="-122"/>
                <a:ea typeface="汉仪中黑简" panose="02010609000101010101" pitchFamily="49" charset="-122"/>
              </a:endParaRPr>
            </a:p>
          </p:txBody>
        </p:sp>
        <p:sp>
          <p:nvSpPr>
            <p:cNvPr id="92" name="TextBox 91"/>
            <p:cNvSpPr txBox="1"/>
            <p:nvPr/>
          </p:nvSpPr>
          <p:spPr>
            <a:xfrm>
              <a:off x="1152616" y="3431226"/>
              <a:ext cx="2052228" cy="473078"/>
            </a:xfrm>
            <a:prstGeom prst="rect">
              <a:avLst/>
            </a:prstGeom>
            <a:noFill/>
          </p:spPr>
          <p:txBody>
            <a:bodyPr wrap="square" rtlCol="0">
              <a:spAutoFit/>
            </a:bodyPr>
            <a:lstStyle/>
            <a:p>
              <a:pPr algn="r">
                <a:lnSpc>
                  <a:spcPct val="130000"/>
                </a:lnSpc>
              </a:pPr>
              <a:r>
                <a:rPr lang="zh-CN" altLang="en-US" sz="1000" dirty="0" smtClean="0">
                  <a:latin typeface="汉仪中黑简" panose="02010609000101010101" pitchFamily="49" charset="-122"/>
                  <a:ea typeface="汉仪中黑简" panose="02010609000101010101" pitchFamily="49" charset="-122"/>
                </a:rPr>
                <a:t>点击这里添加内容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endParaRPr lang="zh-CN" altLang="en-US" sz="1000" dirty="0">
                <a:latin typeface="汉仪中黑简" panose="02010609000101010101" pitchFamily="49" charset="-122"/>
                <a:ea typeface="汉仪中黑简" panose="02010609000101010101" pitchFamily="49"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250"/>
                                        <p:tgtEl>
                                          <p:spTgt spid="2"/>
                                        </p:tgtEl>
                                      </p:cBhvr>
                                    </p:animEffect>
                                  </p:childTnLst>
                                </p:cTn>
                              </p:par>
                              <p:par>
                                <p:cTn id="8" presetID="22" presetClass="entr" presetSubtype="8" fill="hold" nodeType="withEffect">
                                  <p:stCondLst>
                                    <p:cond delay="250"/>
                                  </p:stCondLst>
                                  <p:childTnLst>
                                    <p:set>
                                      <p:cBhvr>
                                        <p:cTn id="9" dur="1" fill="hold">
                                          <p:stCondLst>
                                            <p:cond delay="0"/>
                                          </p:stCondLst>
                                        </p:cTn>
                                        <p:tgtEl>
                                          <p:spTgt spid="66"/>
                                        </p:tgtEl>
                                        <p:attrNameLst>
                                          <p:attrName>style.visibility</p:attrName>
                                        </p:attrNameLst>
                                      </p:cBhvr>
                                      <p:to>
                                        <p:strVal val="visible"/>
                                      </p:to>
                                    </p:set>
                                    <p:animEffect transition="in" filter="wipe(left)">
                                      <p:cBhvr>
                                        <p:cTn id="10" dur="500"/>
                                        <p:tgtEl>
                                          <p:spTgt spid="66"/>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up)">
                                      <p:cBhvr>
                                        <p:cTn id="14" dur="250"/>
                                        <p:tgtEl>
                                          <p:spTgt spid="3"/>
                                        </p:tgtEl>
                                      </p:cBhvr>
                                    </p:animEffect>
                                  </p:childTnLst>
                                </p:cTn>
                              </p:par>
                              <p:par>
                                <p:cTn id="15" presetID="22" presetClass="entr" presetSubtype="8" fill="hold" nodeType="withEffect">
                                  <p:stCondLst>
                                    <p:cond delay="250"/>
                                  </p:stCondLst>
                                  <p:childTnLst>
                                    <p:set>
                                      <p:cBhvr>
                                        <p:cTn id="16" dur="1" fill="hold">
                                          <p:stCondLst>
                                            <p:cond delay="0"/>
                                          </p:stCondLst>
                                        </p:cTn>
                                        <p:tgtEl>
                                          <p:spTgt spid="69"/>
                                        </p:tgtEl>
                                        <p:attrNameLst>
                                          <p:attrName>style.visibility</p:attrName>
                                        </p:attrNameLst>
                                      </p:cBhvr>
                                      <p:to>
                                        <p:strVal val="visible"/>
                                      </p:to>
                                    </p:set>
                                    <p:animEffect transition="in" filter="wipe(left)">
                                      <p:cBhvr>
                                        <p:cTn id="17" dur="500"/>
                                        <p:tgtEl>
                                          <p:spTgt spid="69"/>
                                        </p:tgtEl>
                                      </p:cBhvr>
                                    </p:animEffect>
                                  </p:childTnLst>
                                </p:cTn>
                              </p:par>
                            </p:childTnLst>
                          </p:cTn>
                        </p:par>
                        <p:par>
                          <p:cTn id="18" fill="hold">
                            <p:stCondLst>
                              <p:cond delay="1000"/>
                            </p:stCondLst>
                            <p:childTnLst>
                              <p:par>
                                <p:cTn id="19" presetID="22" presetClass="entr" presetSubtype="2"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right)">
                                      <p:cBhvr>
                                        <p:cTn id="21" dur="250"/>
                                        <p:tgtEl>
                                          <p:spTgt spid="4"/>
                                        </p:tgtEl>
                                      </p:cBhvr>
                                    </p:animEffect>
                                  </p:childTnLst>
                                </p:cTn>
                              </p:par>
                              <p:par>
                                <p:cTn id="22" presetID="22" presetClass="entr" presetSubtype="8" fill="hold" nodeType="withEffect">
                                  <p:stCondLst>
                                    <p:cond delay="250"/>
                                  </p:stCondLst>
                                  <p:childTnLst>
                                    <p:set>
                                      <p:cBhvr>
                                        <p:cTn id="23" dur="1" fill="hold">
                                          <p:stCondLst>
                                            <p:cond delay="0"/>
                                          </p:stCondLst>
                                        </p:cTn>
                                        <p:tgtEl>
                                          <p:spTgt spid="72"/>
                                        </p:tgtEl>
                                        <p:attrNameLst>
                                          <p:attrName>style.visibility</p:attrName>
                                        </p:attrNameLst>
                                      </p:cBhvr>
                                      <p:to>
                                        <p:strVal val="visible"/>
                                      </p:to>
                                    </p:set>
                                    <p:animEffect transition="in" filter="wipe(left)">
                                      <p:cBhvr>
                                        <p:cTn id="24" dur="500"/>
                                        <p:tgtEl>
                                          <p:spTgt spid="72"/>
                                        </p:tgtEl>
                                      </p:cBhvr>
                                    </p:animEffect>
                                  </p:childTnLst>
                                </p:cTn>
                              </p:par>
                            </p:childTnLst>
                          </p:cTn>
                        </p:par>
                        <p:par>
                          <p:cTn id="25" fill="hold">
                            <p:stCondLst>
                              <p:cond delay="1500"/>
                            </p:stCondLst>
                            <p:childTnLst>
                              <p:par>
                                <p:cTn id="26" presetID="22" presetClass="entr" presetSubtype="4" fill="hold" nodeType="after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down)">
                                      <p:cBhvr>
                                        <p:cTn id="28" dur="250"/>
                                        <p:tgtEl>
                                          <p:spTgt spid="5"/>
                                        </p:tgtEl>
                                      </p:cBhvr>
                                    </p:animEffect>
                                  </p:childTnLst>
                                </p:cTn>
                              </p:par>
                              <p:par>
                                <p:cTn id="29" presetID="22" presetClass="entr" presetSubtype="2" fill="hold" nodeType="withEffect">
                                  <p:stCondLst>
                                    <p:cond delay="250"/>
                                  </p:stCondLst>
                                  <p:childTnLst>
                                    <p:set>
                                      <p:cBhvr>
                                        <p:cTn id="30" dur="1" fill="hold">
                                          <p:stCondLst>
                                            <p:cond delay="0"/>
                                          </p:stCondLst>
                                        </p:cTn>
                                        <p:tgtEl>
                                          <p:spTgt spid="75"/>
                                        </p:tgtEl>
                                        <p:attrNameLst>
                                          <p:attrName>style.visibility</p:attrName>
                                        </p:attrNameLst>
                                      </p:cBhvr>
                                      <p:to>
                                        <p:strVal val="visible"/>
                                      </p:to>
                                    </p:set>
                                    <p:animEffect transition="in" filter="wipe(right)">
                                      <p:cBhvr>
                                        <p:cTn id="31" dur="500"/>
                                        <p:tgtEl>
                                          <p:spTgt spid="75"/>
                                        </p:tgtEl>
                                      </p:cBhvr>
                                    </p:animEffect>
                                  </p:childTnLst>
                                </p:cTn>
                              </p:par>
                            </p:childTnLst>
                          </p:cTn>
                        </p:par>
                        <p:par>
                          <p:cTn id="32" fill="hold">
                            <p:stCondLst>
                              <p:cond delay="2000"/>
                            </p:stCondLst>
                            <p:childTnLst>
                              <p:par>
                                <p:cTn id="33" presetID="22" presetClass="entr" presetSubtype="4"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ipe(down)">
                                      <p:cBhvr>
                                        <p:cTn id="35" dur="250"/>
                                        <p:tgtEl>
                                          <p:spTgt spid="6"/>
                                        </p:tgtEl>
                                      </p:cBhvr>
                                    </p:animEffect>
                                  </p:childTnLst>
                                </p:cTn>
                              </p:par>
                              <p:par>
                                <p:cTn id="36" presetID="22" presetClass="entr" presetSubtype="2" fill="hold" nodeType="withEffect">
                                  <p:stCondLst>
                                    <p:cond delay="250"/>
                                  </p:stCondLst>
                                  <p:childTnLst>
                                    <p:set>
                                      <p:cBhvr>
                                        <p:cTn id="37" dur="1" fill="hold">
                                          <p:stCondLst>
                                            <p:cond delay="0"/>
                                          </p:stCondLst>
                                        </p:cTn>
                                        <p:tgtEl>
                                          <p:spTgt spid="78"/>
                                        </p:tgtEl>
                                        <p:attrNameLst>
                                          <p:attrName>style.visibility</p:attrName>
                                        </p:attrNameLst>
                                      </p:cBhvr>
                                      <p:to>
                                        <p:strVal val="visible"/>
                                      </p:to>
                                    </p:set>
                                    <p:animEffect transition="in" filter="wipe(right)">
                                      <p:cBhvr>
                                        <p:cTn id="38" dur="500"/>
                                        <p:tgtEl>
                                          <p:spTgt spid="78"/>
                                        </p:tgtEl>
                                      </p:cBhvr>
                                    </p:animEffect>
                                  </p:childTnLst>
                                </p:cTn>
                              </p:par>
                            </p:childTnLst>
                          </p:cTn>
                        </p:par>
                        <p:par>
                          <p:cTn id="39" fill="hold">
                            <p:stCondLst>
                              <p:cond delay="2500"/>
                            </p:stCondLst>
                            <p:childTnLst>
                              <p:par>
                                <p:cTn id="40" presetID="22" presetClass="entr" presetSubtype="4" fill="hold" nodeType="after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wipe(down)">
                                      <p:cBhvr>
                                        <p:cTn id="42" dur="250"/>
                                        <p:tgtEl>
                                          <p:spTgt spid="7"/>
                                        </p:tgtEl>
                                      </p:cBhvr>
                                    </p:animEffect>
                                  </p:childTnLst>
                                </p:cTn>
                              </p:par>
                              <p:par>
                                <p:cTn id="43" presetID="22" presetClass="entr" presetSubtype="2" fill="hold" nodeType="withEffect">
                                  <p:stCondLst>
                                    <p:cond delay="250"/>
                                  </p:stCondLst>
                                  <p:childTnLst>
                                    <p:set>
                                      <p:cBhvr>
                                        <p:cTn id="44" dur="1" fill="hold">
                                          <p:stCondLst>
                                            <p:cond delay="0"/>
                                          </p:stCondLst>
                                        </p:cTn>
                                        <p:tgtEl>
                                          <p:spTgt spid="81"/>
                                        </p:tgtEl>
                                        <p:attrNameLst>
                                          <p:attrName>style.visibility</p:attrName>
                                        </p:attrNameLst>
                                      </p:cBhvr>
                                      <p:to>
                                        <p:strVal val="visible"/>
                                      </p:to>
                                    </p:set>
                                    <p:animEffect transition="in" filter="wipe(right)">
                                      <p:cBhvr>
                                        <p:cTn id="45" dur="500"/>
                                        <p:tgtEl>
                                          <p:spTgt spid="81"/>
                                        </p:tgtEl>
                                      </p:cBhvr>
                                    </p:animEffect>
                                  </p:childTnLst>
                                </p:cTn>
                              </p:par>
                            </p:childTnLst>
                          </p:cTn>
                        </p:par>
                        <p:par>
                          <p:cTn id="46" fill="hold">
                            <p:stCondLst>
                              <p:cond delay="3000"/>
                            </p:stCondLst>
                            <p:childTnLst>
                              <p:par>
                                <p:cTn id="47" presetID="22" presetClass="entr" presetSubtype="8" fill="hold" nodeType="after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wipe(left)">
                                      <p:cBhvr>
                                        <p:cTn id="49" dur="250"/>
                                        <p:tgtEl>
                                          <p:spTgt spid="8"/>
                                        </p:tgtEl>
                                      </p:cBhvr>
                                    </p:animEffect>
                                  </p:childTnLst>
                                </p:cTn>
                              </p:par>
                              <p:par>
                                <p:cTn id="50" presetID="22" presetClass="entr" presetSubtype="2" fill="hold" nodeType="withEffect">
                                  <p:stCondLst>
                                    <p:cond delay="250"/>
                                  </p:stCondLst>
                                  <p:childTnLst>
                                    <p:set>
                                      <p:cBhvr>
                                        <p:cTn id="51" dur="1" fill="hold">
                                          <p:stCondLst>
                                            <p:cond delay="0"/>
                                          </p:stCondLst>
                                        </p:cTn>
                                        <p:tgtEl>
                                          <p:spTgt spid="90"/>
                                        </p:tgtEl>
                                        <p:attrNameLst>
                                          <p:attrName>style.visibility</p:attrName>
                                        </p:attrNameLst>
                                      </p:cBhvr>
                                      <p:to>
                                        <p:strVal val="visible"/>
                                      </p:to>
                                    </p:set>
                                    <p:animEffect transition="in" filter="wipe(right)">
                                      <p:cBhvr>
                                        <p:cTn id="52" dur="500"/>
                                        <p:tgtEl>
                                          <p:spTgt spid="90"/>
                                        </p:tgtEl>
                                      </p:cBhvr>
                                    </p:animEffect>
                                  </p:childTnLst>
                                </p:cTn>
                              </p:par>
                            </p:childTnLst>
                          </p:cTn>
                        </p:par>
                        <p:par>
                          <p:cTn id="53" fill="hold">
                            <p:stCondLst>
                              <p:cond delay="3500"/>
                            </p:stCondLst>
                            <p:childTnLst>
                              <p:par>
                                <p:cTn id="54" presetID="21" presetClass="entr" presetSubtype="1" fill="hold" grpId="0" nodeType="after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wheel(1)">
                                      <p:cBhvr>
                                        <p:cTn id="56" dur="1250"/>
                                        <p:tgtEl>
                                          <p:spTgt spid="13"/>
                                        </p:tgtEl>
                                      </p:cBhvr>
                                    </p:animEffect>
                                  </p:childTnLst>
                                </p:cTn>
                              </p:par>
                            </p:childTnLst>
                          </p:cTn>
                        </p:par>
                        <p:par>
                          <p:cTn id="57" fill="hold">
                            <p:stCondLst>
                              <p:cond delay="5000"/>
                            </p:stCondLst>
                            <p:childTnLst>
                              <p:par>
                                <p:cTn id="58" presetID="10" presetClass="entr" presetSubtype="0" fill="hold" grpId="0" nodeType="afterEffect">
                                  <p:stCondLst>
                                    <p:cond delay="0"/>
                                  </p:stCondLst>
                                  <p:childTnLst>
                                    <p:set>
                                      <p:cBhvr>
                                        <p:cTn id="59" dur="1" fill="hold">
                                          <p:stCondLst>
                                            <p:cond delay="0"/>
                                          </p:stCondLst>
                                        </p:cTn>
                                        <p:tgtEl>
                                          <p:spTgt spid="58"/>
                                        </p:tgtEl>
                                        <p:attrNameLst>
                                          <p:attrName>style.visibility</p:attrName>
                                        </p:attrNameLst>
                                      </p:cBhvr>
                                      <p:to>
                                        <p:strVal val="visible"/>
                                      </p:to>
                                    </p:set>
                                    <p:animEffect transition="in" filter="fade">
                                      <p:cBhvr>
                                        <p:cTn id="60"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5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flipH="1" flipV="1">
            <a:off x="6005074" y="1400494"/>
            <a:ext cx="1165681" cy="1350968"/>
            <a:chOff x="4857731" y="3013247"/>
            <a:chExt cx="1165681" cy="1350968"/>
          </a:xfrm>
        </p:grpSpPr>
        <p:cxnSp>
          <p:nvCxnSpPr>
            <p:cNvPr id="61" name="直接连接符 60"/>
            <p:cNvCxnSpPr/>
            <p:nvPr/>
          </p:nvCxnSpPr>
          <p:spPr>
            <a:xfrm rot="2700000">
              <a:off x="5774451" y="3157247"/>
              <a:ext cx="288000" cy="0"/>
            </a:xfrm>
            <a:prstGeom prst="line">
              <a:avLst/>
            </a:prstGeom>
            <a:ln>
              <a:gradFill>
                <a:gsLst>
                  <a:gs pos="46250">
                    <a:srgbClr val="FDEC94"/>
                  </a:gs>
                  <a:gs pos="0">
                    <a:srgbClr val="4A9ED2"/>
                  </a:gs>
                  <a:gs pos="50000">
                    <a:schemeClr val="accent1">
                      <a:tint val="44500"/>
                      <a:satMod val="160000"/>
                    </a:schemeClr>
                  </a:gs>
                  <a:gs pos="100000">
                    <a:srgbClr val="4A9ED2"/>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V="1">
              <a:off x="4963584" y="3262209"/>
              <a:ext cx="1059828" cy="1059828"/>
            </a:xfrm>
            <a:prstGeom prst="line">
              <a:avLst/>
            </a:prstGeom>
            <a:ln>
              <a:gradFill>
                <a:gsLst>
                  <a:gs pos="46250">
                    <a:srgbClr val="FDEC94"/>
                  </a:gs>
                  <a:gs pos="0">
                    <a:srgbClr val="4A9ED2"/>
                  </a:gs>
                  <a:gs pos="50000">
                    <a:schemeClr val="accent1">
                      <a:tint val="44500"/>
                      <a:satMod val="160000"/>
                    </a:schemeClr>
                  </a:gs>
                  <a:gs pos="100000">
                    <a:srgbClr val="4A9ED2"/>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rot="2700000">
              <a:off x="4713731" y="4220215"/>
              <a:ext cx="288000" cy="0"/>
            </a:xfrm>
            <a:prstGeom prst="line">
              <a:avLst/>
            </a:prstGeom>
            <a:ln>
              <a:gradFill>
                <a:gsLst>
                  <a:gs pos="46250">
                    <a:srgbClr val="FDEC94"/>
                  </a:gs>
                  <a:gs pos="0">
                    <a:srgbClr val="4A9ED2"/>
                  </a:gs>
                  <a:gs pos="50000">
                    <a:schemeClr val="accent1">
                      <a:tint val="44500"/>
                      <a:satMod val="160000"/>
                    </a:schemeClr>
                  </a:gs>
                  <a:gs pos="100000">
                    <a:srgbClr val="4A9ED2"/>
                  </a:gs>
                </a:gsLst>
                <a:lin ang="5400000" scaled="0"/>
              </a:gradFill>
            </a:ln>
          </p:spPr>
          <p:style>
            <a:lnRef idx="1">
              <a:schemeClr val="accent1"/>
            </a:lnRef>
            <a:fillRef idx="0">
              <a:schemeClr val="accent1"/>
            </a:fillRef>
            <a:effectRef idx="0">
              <a:schemeClr val="accent1"/>
            </a:effectRef>
            <a:fontRef idx="minor">
              <a:schemeClr val="tx1"/>
            </a:fontRef>
          </p:style>
        </p:cxnSp>
      </p:grpSp>
      <p:grpSp>
        <p:nvGrpSpPr>
          <p:cNvPr id="64" name="组合 63"/>
          <p:cNvGrpSpPr/>
          <p:nvPr/>
        </p:nvGrpSpPr>
        <p:grpSpPr>
          <a:xfrm flipH="1">
            <a:off x="6021101" y="2929801"/>
            <a:ext cx="1165681" cy="1350968"/>
            <a:chOff x="4857731" y="3013247"/>
            <a:chExt cx="1165681" cy="1350968"/>
          </a:xfrm>
        </p:grpSpPr>
        <p:cxnSp>
          <p:nvCxnSpPr>
            <p:cNvPr id="65" name="直接连接符 64"/>
            <p:cNvCxnSpPr/>
            <p:nvPr/>
          </p:nvCxnSpPr>
          <p:spPr>
            <a:xfrm rot="2700000">
              <a:off x="5774451" y="3157247"/>
              <a:ext cx="288000" cy="0"/>
            </a:xfrm>
            <a:prstGeom prst="line">
              <a:avLst/>
            </a:prstGeom>
            <a:ln>
              <a:gradFill>
                <a:gsLst>
                  <a:gs pos="0">
                    <a:srgbClr val="4A9ED2"/>
                  </a:gs>
                  <a:gs pos="50000">
                    <a:srgbClr val="FDEC94"/>
                  </a:gs>
                  <a:gs pos="100000">
                    <a:srgbClr val="4A9ED2"/>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V="1">
              <a:off x="4963584" y="3262209"/>
              <a:ext cx="1059828" cy="1059828"/>
            </a:xfrm>
            <a:prstGeom prst="line">
              <a:avLst/>
            </a:prstGeom>
            <a:ln>
              <a:gradFill>
                <a:gsLst>
                  <a:gs pos="0">
                    <a:srgbClr val="4A9ED2"/>
                  </a:gs>
                  <a:gs pos="50000">
                    <a:srgbClr val="FDEC94"/>
                  </a:gs>
                  <a:gs pos="100000">
                    <a:srgbClr val="4A9ED2"/>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rot="2700000">
              <a:off x="4713731" y="4220215"/>
              <a:ext cx="288000" cy="0"/>
            </a:xfrm>
            <a:prstGeom prst="line">
              <a:avLst/>
            </a:prstGeom>
            <a:ln>
              <a:gradFill>
                <a:gsLst>
                  <a:gs pos="0">
                    <a:srgbClr val="4A9ED2"/>
                  </a:gs>
                  <a:gs pos="50000">
                    <a:srgbClr val="FDEC94"/>
                  </a:gs>
                  <a:gs pos="100000">
                    <a:srgbClr val="4A9ED2"/>
                  </a:gs>
                </a:gsLst>
                <a:lin ang="5400000" scaled="0"/>
              </a:gradFill>
            </a:ln>
          </p:spPr>
          <p:style>
            <a:lnRef idx="1">
              <a:schemeClr val="accent1"/>
            </a:lnRef>
            <a:fillRef idx="0">
              <a:schemeClr val="accent1"/>
            </a:fillRef>
            <a:effectRef idx="0">
              <a:schemeClr val="accent1"/>
            </a:effectRef>
            <a:fontRef idx="minor">
              <a:schemeClr val="tx1"/>
            </a:fontRef>
          </p:style>
        </p:cxnSp>
      </p:grpSp>
      <p:grpSp>
        <p:nvGrpSpPr>
          <p:cNvPr id="55" name="组合 54"/>
          <p:cNvGrpSpPr/>
          <p:nvPr/>
        </p:nvGrpSpPr>
        <p:grpSpPr>
          <a:xfrm>
            <a:off x="7566773" y="2826409"/>
            <a:ext cx="1165681" cy="1350968"/>
            <a:chOff x="4857731" y="3013247"/>
            <a:chExt cx="1165681" cy="1350968"/>
          </a:xfrm>
        </p:grpSpPr>
        <p:cxnSp>
          <p:nvCxnSpPr>
            <p:cNvPr id="51" name="直接连接符 50"/>
            <p:cNvCxnSpPr/>
            <p:nvPr/>
          </p:nvCxnSpPr>
          <p:spPr>
            <a:xfrm rot="2700000">
              <a:off x="5774451" y="3157247"/>
              <a:ext cx="288000" cy="0"/>
            </a:xfrm>
            <a:prstGeom prst="line">
              <a:avLst/>
            </a:prstGeom>
            <a:ln>
              <a:gradFill>
                <a:gsLst>
                  <a:gs pos="0">
                    <a:schemeClr val="accent1">
                      <a:tint val="66000"/>
                      <a:satMod val="160000"/>
                    </a:schemeClr>
                  </a:gs>
                  <a:gs pos="3350">
                    <a:srgbClr val="4A9ED2"/>
                  </a:gs>
                  <a:gs pos="50000">
                    <a:srgbClr val="FDEC94"/>
                  </a:gs>
                  <a:gs pos="100000">
                    <a:srgbClr val="4A9ED2"/>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V="1">
              <a:off x="4963584" y="3262209"/>
              <a:ext cx="1059828" cy="1059828"/>
            </a:xfrm>
            <a:prstGeom prst="line">
              <a:avLst/>
            </a:prstGeom>
            <a:ln>
              <a:gradFill>
                <a:gsLst>
                  <a:gs pos="0">
                    <a:schemeClr val="accent1">
                      <a:tint val="66000"/>
                      <a:satMod val="160000"/>
                    </a:schemeClr>
                  </a:gs>
                  <a:gs pos="3350">
                    <a:srgbClr val="4A9ED2"/>
                  </a:gs>
                  <a:gs pos="50000">
                    <a:srgbClr val="FDEC94"/>
                  </a:gs>
                  <a:gs pos="100000">
                    <a:srgbClr val="4A9ED2"/>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rot="2700000">
              <a:off x="4713731" y="4220215"/>
              <a:ext cx="288000" cy="0"/>
            </a:xfrm>
            <a:prstGeom prst="line">
              <a:avLst/>
            </a:prstGeom>
            <a:ln>
              <a:gradFill>
                <a:gsLst>
                  <a:gs pos="0">
                    <a:schemeClr val="accent1">
                      <a:tint val="66000"/>
                      <a:satMod val="160000"/>
                    </a:schemeClr>
                  </a:gs>
                  <a:gs pos="3350">
                    <a:srgbClr val="4A9ED2"/>
                  </a:gs>
                  <a:gs pos="50000">
                    <a:srgbClr val="FDEC94"/>
                  </a:gs>
                  <a:gs pos="100000">
                    <a:srgbClr val="4A9ED2"/>
                  </a:gs>
                </a:gsLst>
                <a:lin ang="5400000" scaled="0"/>
              </a:gradFill>
            </a:ln>
          </p:spPr>
          <p:style>
            <a:lnRef idx="1">
              <a:schemeClr val="accent1"/>
            </a:lnRef>
            <a:fillRef idx="0">
              <a:schemeClr val="accent1"/>
            </a:fillRef>
            <a:effectRef idx="0">
              <a:schemeClr val="accent1"/>
            </a:effectRef>
            <a:fontRef idx="minor">
              <a:schemeClr val="tx1"/>
            </a:fontRef>
          </p:style>
        </p:cxnSp>
      </p:grpSp>
      <p:grpSp>
        <p:nvGrpSpPr>
          <p:cNvPr id="56" name="组合 55"/>
          <p:cNvGrpSpPr/>
          <p:nvPr/>
        </p:nvGrpSpPr>
        <p:grpSpPr>
          <a:xfrm flipV="1">
            <a:off x="7540796" y="1379352"/>
            <a:ext cx="1165681" cy="1350968"/>
            <a:chOff x="4857731" y="3013247"/>
            <a:chExt cx="1165681" cy="1350968"/>
          </a:xfrm>
        </p:grpSpPr>
        <p:cxnSp>
          <p:nvCxnSpPr>
            <p:cNvPr id="57" name="直接连接符 56"/>
            <p:cNvCxnSpPr/>
            <p:nvPr/>
          </p:nvCxnSpPr>
          <p:spPr>
            <a:xfrm rot="2700000">
              <a:off x="5774451" y="3157247"/>
              <a:ext cx="288000" cy="0"/>
            </a:xfrm>
            <a:prstGeom prst="line">
              <a:avLst/>
            </a:prstGeom>
            <a:ln>
              <a:gradFill flip="none" rotWithShape="1">
                <a:gsLst>
                  <a:gs pos="0">
                    <a:srgbClr val="4A9ED2"/>
                  </a:gs>
                  <a:gs pos="94583">
                    <a:srgbClr val="4A9ED2"/>
                  </a:gs>
                  <a:gs pos="23000">
                    <a:schemeClr val="accent1">
                      <a:tint val="44500"/>
                      <a:satMod val="160000"/>
                    </a:schemeClr>
                  </a:gs>
                  <a:gs pos="53000">
                    <a:srgbClr val="FDEC94"/>
                  </a:gs>
                </a:gsLst>
                <a:path path="rect">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V="1">
              <a:off x="4963584" y="3262209"/>
              <a:ext cx="1059828" cy="1059828"/>
            </a:xfrm>
            <a:prstGeom prst="line">
              <a:avLst/>
            </a:prstGeom>
            <a:ln>
              <a:gradFill flip="none" rotWithShape="1">
                <a:gsLst>
                  <a:gs pos="0">
                    <a:srgbClr val="4A9ED2"/>
                  </a:gs>
                  <a:gs pos="94583">
                    <a:srgbClr val="4A9ED2"/>
                  </a:gs>
                  <a:gs pos="23000">
                    <a:schemeClr val="accent1">
                      <a:tint val="44500"/>
                      <a:satMod val="160000"/>
                    </a:schemeClr>
                  </a:gs>
                  <a:gs pos="53000">
                    <a:srgbClr val="FDEC94"/>
                  </a:gs>
                </a:gsLst>
                <a:path path="rect">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rot="2700000">
              <a:off x="4713731" y="4220215"/>
              <a:ext cx="288000" cy="0"/>
            </a:xfrm>
            <a:prstGeom prst="line">
              <a:avLst/>
            </a:prstGeom>
            <a:ln>
              <a:gradFill flip="none" rotWithShape="1">
                <a:gsLst>
                  <a:gs pos="0">
                    <a:srgbClr val="4A9ED2"/>
                  </a:gs>
                  <a:gs pos="94583">
                    <a:srgbClr val="4A9ED2"/>
                  </a:gs>
                  <a:gs pos="23000">
                    <a:schemeClr val="accent1">
                      <a:tint val="44500"/>
                      <a:satMod val="160000"/>
                    </a:schemeClr>
                  </a:gs>
                  <a:gs pos="53000">
                    <a:srgbClr val="FDEC94"/>
                  </a:gs>
                </a:gsLst>
                <a:path path="rect">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grpSp>
      <p:grpSp>
        <p:nvGrpSpPr>
          <p:cNvPr id="103" name="组合 102"/>
          <p:cNvGrpSpPr/>
          <p:nvPr/>
        </p:nvGrpSpPr>
        <p:grpSpPr>
          <a:xfrm>
            <a:off x="5919866" y="1370760"/>
            <a:ext cx="2880320" cy="2858026"/>
            <a:chOff x="5919866" y="1370760"/>
            <a:chExt cx="2880320" cy="2858026"/>
          </a:xfrm>
        </p:grpSpPr>
        <p:sp>
          <p:nvSpPr>
            <p:cNvPr id="7" name="菱形 6"/>
            <p:cNvSpPr/>
            <p:nvPr/>
          </p:nvSpPr>
          <p:spPr>
            <a:xfrm>
              <a:off x="6675950" y="1370760"/>
              <a:ext cx="1368152" cy="1368152"/>
            </a:xfrm>
            <a:prstGeom prst="diamond">
              <a:avLst/>
            </a:prstGeom>
            <a:solidFill>
              <a:srgbClr val="FDEC94"/>
            </a:solid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菱形 33"/>
            <p:cNvSpPr/>
            <p:nvPr/>
          </p:nvSpPr>
          <p:spPr>
            <a:xfrm>
              <a:off x="7432034" y="2118460"/>
              <a:ext cx="1368152" cy="1368152"/>
            </a:xfrm>
            <a:prstGeom prst="diamond">
              <a:avLst/>
            </a:prstGeom>
            <a:solidFill>
              <a:srgbClr val="4A9ED2"/>
            </a:solidFill>
            <a:ln>
              <a:solidFill>
                <a:srgbClr val="4A9E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菱形 36"/>
            <p:cNvSpPr/>
            <p:nvPr/>
          </p:nvSpPr>
          <p:spPr>
            <a:xfrm>
              <a:off x="6675950" y="2860634"/>
              <a:ext cx="1368152" cy="1368152"/>
            </a:xfrm>
            <a:prstGeom prst="diamond">
              <a:avLst/>
            </a:prstGeom>
            <a:solidFill>
              <a:srgbClr val="FDEC94"/>
            </a:solid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菱形 38"/>
            <p:cNvSpPr/>
            <p:nvPr/>
          </p:nvSpPr>
          <p:spPr>
            <a:xfrm>
              <a:off x="5919866" y="2139982"/>
              <a:ext cx="1368152" cy="1368152"/>
            </a:xfrm>
            <a:prstGeom prst="diamond">
              <a:avLst/>
            </a:prstGeom>
            <a:solidFill>
              <a:srgbClr val="4A9ED2"/>
            </a:solidFill>
            <a:ln>
              <a:solidFill>
                <a:srgbClr val="4A9E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arroba-sign_1319"/>
            <p:cNvSpPr>
              <a:spLocks noChangeAspect="1"/>
            </p:cNvSpPr>
            <p:nvPr/>
          </p:nvSpPr>
          <p:spPr bwMode="auto">
            <a:xfrm>
              <a:off x="6446897" y="2665633"/>
              <a:ext cx="314089" cy="258780"/>
            </a:xfrm>
            <a:custGeom>
              <a:avLst/>
              <a:gdLst>
                <a:gd name="connsiteX0" fmla="*/ 303149 w 606298"/>
                <a:gd name="connsiteY0" fmla="*/ 244227 h 499533"/>
                <a:gd name="connsiteX1" fmla="*/ 371809 w 606298"/>
                <a:gd name="connsiteY1" fmla="*/ 312782 h 499533"/>
                <a:gd name="connsiteX2" fmla="*/ 303149 w 606298"/>
                <a:gd name="connsiteY2" fmla="*/ 381337 h 499533"/>
                <a:gd name="connsiteX3" fmla="*/ 234489 w 606298"/>
                <a:gd name="connsiteY3" fmla="*/ 312782 h 499533"/>
                <a:gd name="connsiteX4" fmla="*/ 303149 w 606298"/>
                <a:gd name="connsiteY4" fmla="*/ 244227 h 499533"/>
                <a:gd name="connsiteX5" fmla="*/ 303185 w 606298"/>
                <a:gd name="connsiteY5" fmla="*/ 201581 h 499533"/>
                <a:gd name="connsiteX6" fmla="*/ 191799 w 606298"/>
                <a:gd name="connsiteY6" fmla="*/ 312817 h 499533"/>
                <a:gd name="connsiteX7" fmla="*/ 303185 w 606298"/>
                <a:gd name="connsiteY7" fmla="*/ 424053 h 499533"/>
                <a:gd name="connsiteX8" fmla="*/ 414570 w 606298"/>
                <a:gd name="connsiteY8" fmla="*/ 312817 h 499533"/>
                <a:gd name="connsiteX9" fmla="*/ 303185 w 606298"/>
                <a:gd name="connsiteY9" fmla="*/ 201581 h 499533"/>
                <a:gd name="connsiteX10" fmla="*/ 303185 w 606298"/>
                <a:gd name="connsiteY10" fmla="*/ 181283 h 499533"/>
                <a:gd name="connsiteX11" fmla="*/ 434895 w 606298"/>
                <a:gd name="connsiteY11" fmla="*/ 312817 h 499533"/>
                <a:gd name="connsiteX12" fmla="*/ 303185 w 606298"/>
                <a:gd name="connsiteY12" fmla="*/ 444351 h 499533"/>
                <a:gd name="connsiteX13" fmla="*/ 171474 w 606298"/>
                <a:gd name="connsiteY13" fmla="*/ 312817 h 499533"/>
                <a:gd name="connsiteX14" fmla="*/ 303185 w 606298"/>
                <a:gd name="connsiteY14" fmla="*/ 181283 h 499533"/>
                <a:gd name="connsiteX15" fmla="*/ 303190 w 606298"/>
                <a:gd name="connsiteY15" fmla="*/ 145301 h 499533"/>
                <a:gd name="connsiteX16" fmla="*/ 135423 w 606298"/>
                <a:gd name="connsiteY16" fmla="*/ 312833 h 499533"/>
                <a:gd name="connsiteX17" fmla="*/ 303190 w 606298"/>
                <a:gd name="connsiteY17" fmla="*/ 480283 h 499533"/>
                <a:gd name="connsiteX18" fmla="*/ 470875 w 606298"/>
                <a:gd name="connsiteY18" fmla="*/ 312833 h 499533"/>
                <a:gd name="connsiteX19" fmla="*/ 303190 w 606298"/>
                <a:gd name="connsiteY19" fmla="*/ 145301 h 499533"/>
                <a:gd name="connsiteX20" fmla="*/ 245278 w 606298"/>
                <a:gd name="connsiteY20" fmla="*/ 40513 h 499533"/>
                <a:gd name="connsiteX21" fmla="*/ 239390 w 606298"/>
                <a:gd name="connsiteY21" fmla="*/ 44943 h 499533"/>
                <a:gd name="connsiteX22" fmla="*/ 215757 w 606298"/>
                <a:gd name="connsiteY22" fmla="*/ 126131 h 499533"/>
                <a:gd name="connsiteX23" fmla="*/ 390541 w 606298"/>
                <a:gd name="connsiteY23" fmla="*/ 126131 h 499533"/>
                <a:gd name="connsiteX24" fmla="*/ 366989 w 606298"/>
                <a:gd name="connsiteY24" fmla="*/ 44943 h 499533"/>
                <a:gd name="connsiteX25" fmla="*/ 361101 w 606298"/>
                <a:gd name="connsiteY25" fmla="*/ 40513 h 499533"/>
                <a:gd name="connsiteX26" fmla="*/ 245278 w 606298"/>
                <a:gd name="connsiteY26" fmla="*/ 0 h 499533"/>
                <a:gd name="connsiteX27" fmla="*/ 361101 w 606298"/>
                <a:gd name="connsiteY27" fmla="*/ 0 h 499533"/>
                <a:gd name="connsiteX28" fmla="*/ 405946 w 606298"/>
                <a:gd name="connsiteY28" fmla="*/ 33587 h 499533"/>
                <a:gd name="connsiteX29" fmla="*/ 432886 w 606298"/>
                <a:gd name="connsiteY29" fmla="*/ 126131 h 499533"/>
                <a:gd name="connsiteX30" fmla="*/ 436999 w 606298"/>
                <a:gd name="connsiteY30" fmla="*/ 126131 h 499533"/>
                <a:gd name="connsiteX31" fmla="*/ 436999 w 606298"/>
                <a:gd name="connsiteY31" fmla="*/ 111714 h 499533"/>
                <a:gd name="connsiteX32" fmla="*/ 463374 w 606298"/>
                <a:gd name="connsiteY32" fmla="*/ 85376 h 499533"/>
                <a:gd name="connsiteX33" fmla="*/ 527416 w 606298"/>
                <a:gd name="connsiteY33" fmla="*/ 85376 h 499533"/>
                <a:gd name="connsiteX34" fmla="*/ 553871 w 606298"/>
                <a:gd name="connsiteY34" fmla="*/ 111714 h 499533"/>
                <a:gd name="connsiteX35" fmla="*/ 553871 w 606298"/>
                <a:gd name="connsiteY35" fmla="*/ 126131 h 499533"/>
                <a:gd name="connsiteX36" fmla="*/ 571293 w 606298"/>
                <a:gd name="connsiteY36" fmla="*/ 126131 h 499533"/>
                <a:gd name="connsiteX37" fmla="*/ 606298 w 606298"/>
                <a:gd name="connsiteY37" fmla="*/ 161168 h 499533"/>
                <a:gd name="connsiteX38" fmla="*/ 606298 w 606298"/>
                <a:gd name="connsiteY38" fmla="*/ 464497 h 499533"/>
                <a:gd name="connsiteX39" fmla="*/ 571293 w 606298"/>
                <a:gd name="connsiteY39" fmla="*/ 499533 h 499533"/>
                <a:gd name="connsiteX40" fmla="*/ 35005 w 606298"/>
                <a:gd name="connsiteY40" fmla="*/ 499533 h 499533"/>
                <a:gd name="connsiteX41" fmla="*/ 0 w 606298"/>
                <a:gd name="connsiteY41" fmla="*/ 464497 h 499533"/>
                <a:gd name="connsiteX42" fmla="*/ 0 w 606298"/>
                <a:gd name="connsiteY42" fmla="*/ 161168 h 499533"/>
                <a:gd name="connsiteX43" fmla="*/ 35005 w 606298"/>
                <a:gd name="connsiteY43" fmla="*/ 126131 h 499533"/>
                <a:gd name="connsiteX44" fmla="*/ 52507 w 606298"/>
                <a:gd name="connsiteY44" fmla="*/ 126131 h 499533"/>
                <a:gd name="connsiteX45" fmla="*/ 52507 w 606298"/>
                <a:gd name="connsiteY45" fmla="*/ 111714 h 499533"/>
                <a:gd name="connsiteX46" fmla="*/ 78882 w 606298"/>
                <a:gd name="connsiteY46" fmla="*/ 85376 h 499533"/>
                <a:gd name="connsiteX47" fmla="*/ 142924 w 606298"/>
                <a:gd name="connsiteY47" fmla="*/ 85376 h 499533"/>
                <a:gd name="connsiteX48" fmla="*/ 169379 w 606298"/>
                <a:gd name="connsiteY48" fmla="*/ 111714 h 499533"/>
                <a:gd name="connsiteX49" fmla="*/ 169379 w 606298"/>
                <a:gd name="connsiteY49" fmla="*/ 126131 h 499533"/>
                <a:gd name="connsiteX50" fmla="*/ 173493 w 606298"/>
                <a:gd name="connsiteY50" fmla="*/ 126131 h 499533"/>
                <a:gd name="connsiteX51" fmla="*/ 200433 w 606298"/>
                <a:gd name="connsiteY51" fmla="*/ 33587 h 499533"/>
                <a:gd name="connsiteX52" fmla="*/ 245278 w 606298"/>
                <a:gd name="connsiteY52" fmla="*/ 0 h 499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06298" h="499533">
                  <a:moveTo>
                    <a:pt x="303149" y="244227"/>
                  </a:moveTo>
                  <a:cubicBezTo>
                    <a:pt x="341069" y="244227"/>
                    <a:pt x="371809" y="274920"/>
                    <a:pt x="371809" y="312782"/>
                  </a:cubicBezTo>
                  <a:cubicBezTo>
                    <a:pt x="371809" y="350644"/>
                    <a:pt x="341069" y="381337"/>
                    <a:pt x="303149" y="381337"/>
                  </a:cubicBezTo>
                  <a:cubicBezTo>
                    <a:pt x="265229" y="381337"/>
                    <a:pt x="234489" y="350644"/>
                    <a:pt x="234489" y="312782"/>
                  </a:cubicBezTo>
                  <a:cubicBezTo>
                    <a:pt x="234489" y="274920"/>
                    <a:pt x="265229" y="244227"/>
                    <a:pt x="303149" y="244227"/>
                  </a:cubicBezTo>
                  <a:close/>
                  <a:moveTo>
                    <a:pt x="303185" y="201581"/>
                  </a:moveTo>
                  <a:cubicBezTo>
                    <a:pt x="241725" y="201581"/>
                    <a:pt x="191799" y="251440"/>
                    <a:pt x="191799" y="312817"/>
                  </a:cubicBezTo>
                  <a:cubicBezTo>
                    <a:pt x="191799" y="374114"/>
                    <a:pt x="241725" y="424053"/>
                    <a:pt x="303185" y="424053"/>
                  </a:cubicBezTo>
                  <a:cubicBezTo>
                    <a:pt x="364564" y="424053"/>
                    <a:pt x="414570" y="374114"/>
                    <a:pt x="414570" y="312817"/>
                  </a:cubicBezTo>
                  <a:cubicBezTo>
                    <a:pt x="414570" y="251440"/>
                    <a:pt x="364564" y="201581"/>
                    <a:pt x="303185" y="201581"/>
                  </a:cubicBezTo>
                  <a:close/>
                  <a:moveTo>
                    <a:pt x="303185" y="181283"/>
                  </a:moveTo>
                  <a:cubicBezTo>
                    <a:pt x="375775" y="181283"/>
                    <a:pt x="434895" y="240244"/>
                    <a:pt x="434895" y="312817"/>
                  </a:cubicBezTo>
                  <a:cubicBezTo>
                    <a:pt x="434895" y="385310"/>
                    <a:pt x="375775" y="444351"/>
                    <a:pt x="303185" y="444351"/>
                  </a:cubicBezTo>
                  <a:cubicBezTo>
                    <a:pt x="230514" y="444351"/>
                    <a:pt x="171474" y="385310"/>
                    <a:pt x="171474" y="312817"/>
                  </a:cubicBezTo>
                  <a:cubicBezTo>
                    <a:pt x="171474" y="240244"/>
                    <a:pt x="230514" y="181283"/>
                    <a:pt x="303185" y="181283"/>
                  </a:cubicBezTo>
                  <a:close/>
                  <a:moveTo>
                    <a:pt x="303190" y="145301"/>
                  </a:moveTo>
                  <a:cubicBezTo>
                    <a:pt x="210515" y="145301"/>
                    <a:pt x="135423" y="220368"/>
                    <a:pt x="135423" y="312833"/>
                  </a:cubicBezTo>
                  <a:cubicBezTo>
                    <a:pt x="135423" y="405297"/>
                    <a:pt x="210515" y="480283"/>
                    <a:pt x="303190" y="480283"/>
                  </a:cubicBezTo>
                  <a:cubicBezTo>
                    <a:pt x="395784" y="480283"/>
                    <a:pt x="470875" y="405297"/>
                    <a:pt x="470875" y="312833"/>
                  </a:cubicBezTo>
                  <a:cubicBezTo>
                    <a:pt x="470875" y="220368"/>
                    <a:pt x="395784" y="145301"/>
                    <a:pt x="303190" y="145301"/>
                  </a:cubicBezTo>
                  <a:close/>
                  <a:moveTo>
                    <a:pt x="245278" y="40513"/>
                  </a:moveTo>
                  <a:cubicBezTo>
                    <a:pt x="242536" y="40513"/>
                    <a:pt x="240116" y="42366"/>
                    <a:pt x="239390" y="44943"/>
                  </a:cubicBezTo>
                  <a:lnTo>
                    <a:pt x="215757" y="126131"/>
                  </a:lnTo>
                  <a:lnTo>
                    <a:pt x="390541" y="126131"/>
                  </a:lnTo>
                  <a:lnTo>
                    <a:pt x="366989" y="44943"/>
                  </a:lnTo>
                  <a:cubicBezTo>
                    <a:pt x="366183" y="42366"/>
                    <a:pt x="363763" y="40513"/>
                    <a:pt x="361101" y="40513"/>
                  </a:cubicBezTo>
                  <a:close/>
                  <a:moveTo>
                    <a:pt x="245278" y="0"/>
                  </a:moveTo>
                  <a:lnTo>
                    <a:pt x="361101" y="0"/>
                  </a:lnTo>
                  <a:cubicBezTo>
                    <a:pt x="381749" y="0"/>
                    <a:pt x="400220" y="13773"/>
                    <a:pt x="405946" y="33587"/>
                  </a:cubicBezTo>
                  <a:lnTo>
                    <a:pt x="432886" y="126131"/>
                  </a:lnTo>
                  <a:lnTo>
                    <a:pt x="436999" y="126131"/>
                  </a:lnTo>
                  <a:lnTo>
                    <a:pt x="436999" y="111714"/>
                  </a:lnTo>
                  <a:cubicBezTo>
                    <a:pt x="436999" y="97216"/>
                    <a:pt x="448856" y="85376"/>
                    <a:pt x="463374" y="85376"/>
                  </a:cubicBezTo>
                  <a:lnTo>
                    <a:pt x="527416" y="85376"/>
                  </a:lnTo>
                  <a:cubicBezTo>
                    <a:pt x="542015" y="85376"/>
                    <a:pt x="553871" y="97216"/>
                    <a:pt x="553871" y="111714"/>
                  </a:cubicBezTo>
                  <a:lnTo>
                    <a:pt x="553871" y="126131"/>
                  </a:lnTo>
                  <a:lnTo>
                    <a:pt x="571293" y="126131"/>
                  </a:lnTo>
                  <a:cubicBezTo>
                    <a:pt x="590651" y="126131"/>
                    <a:pt x="606298" y="141837"/>
                    <a:pt x="606298" y="161168"/>
                  </a:cubicBezTo>
                  <a:lnTo>
                    <a:pt x="606298" y="464497"/>
                  </a:lnTo>
                  <a:cubicBezTo>
                    <a:pt x="606298" y="483827"/>
                    <a:pt x="590651" y="499533"/>
                    <a:pt x="571293" y="499533"/>
                  </a:cubicBezTo>
                  <a:lnTo>
                    <a:pt x="35005" y="499533"/>
                  </a:lnTo>
                  <a:cubicBezTo>
                    <a:pt x="15728" y="499533"/>
                    <a:pt x="0" y="483827"/>
                    <a:pt x="0" y="464497"/>
                  </a:cubicBezTo>
                  <a:lnTo>
                    <a:pt x="0" y="161168"/>
                  </a:lnTo>
                  <a:cubicBezTo>
                    <a:pt x="0" y="141837"/>
                    <a:pt x="15728" y="126131"/>
                    <a:pt x="35005" y="126131"/>
                  </a:cubicBezTo>
                  <a:lnTo>
                    <a:pt x="52507" y="126131"/>
                  </a:lnTo>
                  <a:lnTo>
                    <a:pt x="52507" y="111714"/>
                  </a:lnTo>
                  <a:cubicBezTo>
                    <a:pt x="52507" y="97136"/>
                    <a:pt x="64283" y="85376"/>
                    <a:pt x="78882" y="85376"/>
                  </a:cubicBezTo>
                  <a:lnTo>
                    <a:pt x="142924" y="85376"/>
                  </a:lnTo>
                  <a:cubicBezTo>
                    <a:pt x="157523" y="85376"/>
                    <a:pt x="169379" y="97136"/>
                    <a:pt x="169379" y="111714"/>
                  </a:cubicBezTo>
                  <a:lnTo>
                    <a:pt x="169379" y="126131"/>
                  </a:lnTo>
                  <a:lnTo>
                    <a:pt x="173493" y="126131"/>
                  </a:lnTo>
                  <a:lnTo>
                    <a:pt x="200433" y="33587"/>
                  </a:lnTo>
                  <a:cubicBezTo>
                    <a:pt x="206159" y="13773"/>
                    <a:pt x="224630" y="0"/>
                    <a:pt x="245278" y="0"/>
                  </a:cubicBezTo>
                  <a:close/>
                </a:path>
              </a:pathLst>
            </a:custGeom>
            <a:solidFill>
              <a:srgbClr val="FDEC94"/>
            </a:solidFill>
            <a:ln>
              <a:noFill/>
            </a:ln>
          </p:spPr>
          <p:txBody>
            <a:bodyPr/>
            <a:lstStyle/>
            <a:p>
              <a:endParaRPr lang="zh-CN" altLang="en-US"/>
            </a:p>
          </p:txBody>
        </p:sp>
        <p:sp>
          <p:nvSpPr>
            <p:cNvPr id="69" name="arroba-sign_1319"/>
            <p:cNvSpPr>
              <a:spLocks noChangeAspect="1"/>
            </p:cNvSpPr>
            <p:nvPr/>
          </p:nvSpPr>
          <p:spPr bwMode="auto">
            <a:xfrm>
              <a:off x="7226707" y="1884322"/>
              <a:ext cx="314089" cy="276497"/>
            </a:xfrm>
            <a:custGeom>
              <a:avLst/>
              <a:gdLst>
                <a:gd name="T0" fmla="*/ 9843 w 12884"/>
                <a:gd name="T1" fmla="*/ 1576 h 11359"/>
                <a:gd name="T2" fmla="*/ 7493 w 12884"/>
                <a:gd name="T3" fmla="*/ 871 h 11359"/>
                <a:gd name="T4" fmla="*/ 6108 w 12884"/>
                <a:gd name="T5" fmla="*/ 2011 h 11359"/>
                <a:gd name="T6" fmla="*/ 5601 w 12884"/>
                <a:gd name="T7" fmla="*/ 3061 h 11359"/>
                <a:gd name="T8" fmla="*/ 5572 w 12884"/>
                <a:gd name="T9" fmla="*/ 3059 h 11359"/>
                <a:gd name="T10" fmla="*/ 5981 w 12884"/>
                <a:gd name="T11" fmla="*/ 1575 h 11359"/>
                <a:gd name="T12" fmla="*/ 2643 w 12884"/>
                <a:gd name="T13" fmla="*/ 1576 h 11359"/>
                <a:gd name="T14" fmla="*/ 2644 w 12884"/>
                <a:gd name="T15" fmla="*/ 2804 h 11359"/>
                <a:gd name="T16" fmla="*/ 2644 w 12884"/>
                <a:gd name="T17" fmla="*/ 3249 h 11359"/>
                <a:gd name="T18" fmla="*/ 3024 w 12884"/>
                <a:gd name="T19" fmla="*/ 3731 h 11359"/>
                <a:gd name="T20" fmla="*/ 4397 w 12884"/>
                <a:gd name="T21" fmla="*/ 4584 h 11359"/>
                <a:gd name="T22" fmla="*/ 6683 w 12884"/>
                <a:gd name="T23" fmla="*/ 4989 h 11359"/>
                <a:gd name="T24" fmla="*/ 6683 w 12884"/>
                <a:gd name="T25" fmla="*/ 5007 h 11359"/>
                <a:gd name="T26" fmla="*/ 4924 w 12884"/>
                <a:gd name="T27" fmla="*/ 4963 h 11359"/>
                <a:gd name="T28" fmla="*/ 3305 w 12884"/>
                <a:gd name="T29" fmla="*/ 4463 h 11359"/>
                <a:gd name="T30" fmla="*/ 2105 w 12884"/>
                <a:gd name="T31" fmla="*/ 3388 h 11359"/>
                <a:gd name="T32" fmla="*/ 0 w 12884"/>
                <a:gd name="T33" fmla="*/ 4840 h 11359"/>
                <a:gd name="T34" fmla="*/ 1445 w 12884"/>
                <a:gd name="T35" fmla="*/ 7693 h 11359"/>
                <a:gd name="T36" fmla="*/ 1049 w 12884"/>
                <a:gd name="T37" fmla="*/ 7893 h 11359"/>
                <a:gd name="T38" fmla="*/ 1249 w 12884"/>
                <a:gd name="T39" fmla="*/ 10216 h 11359"/>
                <a:gd name="T40" fmla="*/ 2641 w 12884"/>
                <a:gd name="T41" fmla="*/ 10016 h 11359"/>
                <a:gd name="T42" fmla="*/ 2441 w 12884"/>
                <a:gd name="T43" fmla="*/ 7693 h 11359"/>
                <a:gd name="T44" fmla="*/ 2248 w 12884"/>
                <a:gd name="T45" fmla="*/ 6660 h 11359"/>
                <a:gd name="T46" fmla="*/ 3981 w 12884"/>
                <a:gd name="T47" fmla="*/ 8833 h 11359"/>
                <a:gd name="T48" fmla="*/ 3585 w 12884"/>
                <a:gd name="T49" fmla="*/ 9033 h 11359"/>
                <a:gd name="T50" fmla="*/ 3785 w 12884"/>
                <a:gd name="T51" fmla="*/ 11356 h 11359"/>
                <a:gd name="T52" fmla="*/ 5177 w 12884"/>
                <a:gd name="T53" fmla="*/ 11156 h 11359"/>
                <a:gd name="T54" fmla="*/ 4977 w 12884"/>
                <a:gd name="T55" fmla="*/ 8834 h 11359"/>
                <a:gd name="T56" fmla="*/ 4781 w 12884"/>
                <a:gd name="T57" fmla="*/ 7159 h 11359"/>
                <a:gd name="T58" fmla="*/ 7756 w 12884"/>
                <a:gd name="T59" fmla="*/ 7191 h 11359"/>
                <a:gd name="T60" fmla="*/ 7559 w 12884"/>
                <a:gd name="T61" fmla="*/ 8836 h 11359"/>
                <a:gd name="T62" fmla="*/ 7359 w 12884"/>
                <a:gd name="T63" fmla="*/ 11159 h 11359"/>
                <a:gd name="T64" fmla="*/ 8751 w 12884"/>
                <a:gd name="T65" fmla="*/ 11359 h 11359"/>
                <a:gd name="T66" fmla="*/ 8951 w 12884"/>
                <a:gd name="T67" fmla="*/ 9034 h 11359"/>
                <a:gd name="T68" fmla="*/ 8555 w 12884"/>
                <a:gd name="T69" fmla="*/ 8834 h 11359"/>
                <a:gd name="T70" fmla="*/ 10288 w 12884"/>
                <a:gd name="T71" fmla="*/ 6765 h 11359"/>
                <a:gd name="T72" fmla="*/ 10092 w 12884"/>
                <a:gd name="T73" fmla="*/ 7694 h 11359"/>
                <a:gd name="T74" fmla="*/ 9892 w 12884"/>
                <a:gd name="T75" fmla="*/ 10017 h 11359"/>
                <a:gd name="T76" fmla="*/ 11288 w 12884"/>
                <a:gd name="T77" fmla="*/ 10217 h 11359"/>
                <a:gd name="T78" fmla="*/ 11488 w 12884"/>
                <a:gd name="T79" fmla="*/ 7893 h 11359"/>
                <a:gd name="T80" fmla="*/ 11091 w 12884"/>
                <a:gd name="T81" fmla="*/ 7693 h 11359"/>
                <a:gd name="T82" fmla="*/ 12884 w 12884"/>
                <a:gd name="T83" fmla="*/ 4840 h 1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84" h="11359">
                  <a:moveTo>
                    <a:pt x="9843" y="2801"/>
                  </a:moveTo>
                  <a:lnTo>
                    <a:pt x="9843" y="1576"/>
                  </a:lnTo>
                  <a:cubicBezTo>
                    <a:pt x="9843" y="580"/>
                    <a:pt x="8717" y="0"/>
                    <a:pt x="7905" y="577"/>
                  </a:cubicBezTo>
                  <a:cubicBezTo>
                    <a:pt x="7768" y="675"/>
                    <a:pt x="7631" y="773"/>
                    <a:pt x="7493" y="871"/>
                  </a:cubicBezTo>
                  <a:cubicBezTo>
                    <a:pt x="7260" y="1036"/>
                    <a:pt x="7027" y="1203"/>
                    <a:pt x="6793" y="1368"/>
                  </a:cubicBezTo>
                  <a:cubicBezTo>
                    <a:pt x="6533" y="1552"/>
                    <a:pt x="6304" y="1756"/>
                    <a:pt x="6108" y="2011"/>
                  </a:cubicBezTo>
                  <a:cubicBezTo>
                    <a:pt x="5900" y="2283"/>
                    <a:pt x="5724" y="2595"/>
                    <a:pt x="5633" y="2925"/>
                  </a:cubicBezTo>
                  <a:cubicBezTo>
                    <a:pt x="5620" y="2977"/>
                    <a:pt x="5609" y="3023"/>
                    <a:pt x="5601" y="3061"/>
                  </a:cubicBezTo>
                  <a:cubicBezTo>
                    <a:pt x="5587" y="3137"/>
                    <a:pt x="5584" y="3183"/>
                    <a:pt x="5584" y="3183"/>
                  </a:cubicBezTo>
                  <a:cubicBezTo>
                    <a:pt x="5584" y="3183"/>
                    <a:pt x="5576" y="3139"/>
                    <a:pt x="5572" y="3059"/>
                  </a:cubicBezTo>
                  <a:cubicBezTo>
                    <a:pt x="5551" y="2579"/>
                    <a:pt x="5707" y="2071"/>
                    <a:pt x="5940" y="1655"/>
                  </a:cubicBezTo>
                  <a:cubicBezTo>
                    <a:pt x="5955" y="1628"/>
                    <a:pt x="5968" y="1601"/>
                    <a:pt x="5981" y="1575"/>
                  </a:cubicBezTo>
                  <a:lnTo>
                    <a:pt x="4580" y="576"/>
                  </a:lnTo>
                  <a:cubicBezTo>
                    <a:pt x="3768" y="0"/>
                    <a:pt x="2643" y="580"/>
                    <a:pt x="2643" y="1576"/>
                  </a:cubicBezTo>
                  <a:lnTo>
                    <a:pt x="2643" y="2003"/>
                  </a:lnTo>
                  <a:cubicBezTo>
                    <a:pt x="2643" y="2269"/>
                    <a:pt x="2644" y="2537"/>
                    <a:pt x="2644" y="2804"/>
                  </a:cubicBezTo>
                  <a:lnTo>
                    <a:pt x="2644" y="3117"/>
                  </a:lnTo>
                  <a:cubicBezTo>
                    <a:pt x="2644" y="3159"/>
                    <a:pt x="2637" y="3208"/>
                    <a:pt x="2644" y="3249"/>
                  </a:cubicBezTo>
                  <a:cubicBezTo>
                    <a:pt x="2659" y="3331"/>
                    <a:pt x="2752" y="3421"/>
                    <a:pt x="2803" y="3484"/>
                  </a:cubicBezTo>
                  <a:cubicBezTo>
                    <a:pt x="2872" y="3571"/>
                    <a:pt x="2947" y="3652"/>
                    <a:pt x="3024" y="3731"/>
                  </a:cubicBezTo>
                  <a:cubicBezTo>
                    <a:pt x="3181" y="3887"/>
                    <a:pt x="3355" y="4027"/>
                    <a:pt x="3540" y="4149"/>
                  </a:cubicBezTo>
                  <a:cubicBezTo>
                    <a:pt x="3807" y="4328"/>
                    <a:pt x="4096" y="4472"/>
                    <a:pt x="4397" y="4584"/>
                  </a:cubicBezTo>
                  <a:cubicBezTo>
                    <a:pt x="4887" y="4767"/>
                    <a:pt x="5401" y="4869"/>
                    <a:pt x="5919" y="4931"/>
                  </a:cubicBezTo>
                  <a:cubicBezTo>
                    <a:pt x="6173" y="4961"/>
                    <a:pt x="6427" y="4980"/>
                    <a:pt x="6683" y="4989"/>
                  </a:cubicBezTo>
                  <a:lnTo>
                    <a:pt x="6839" y="4993"/>
                  </a:lnTo>
                  <a:lnTo>
                    <a:pt x="6683" y="5007"/>
                  </a:lnTo>
                  <a:lnTo>
                    <a:pt x="6527" y="5017"/>
                  </a:lnTo>
                  <a:cubicBezTo>
                    <a:pt x="5995" y="5055"/>
                    <a:pt x="5452" y="5039"/>
                    <a:pt x="4924" y="4963"/>
                  </a:cubicBezTo>
                  <a:cubicBezTo>
                    <a:pt x="4855" y="4953"/>
                    <a:pt x="4784" y="4941"/>
                    <a:pt x="4715" y="4929"/>
                  </a:cubicBezTo>
                  <a:cubicBezTo>
                    <a:pt x="4227" y="4841"/>
                    <a:pt x="3747" y="4692"/>
                    <a:pt x="3305" y="4463"/>
                  </a:cubicBezTo>
                  <a:cubicBezTo>
                    <a:pt x="3145" y="4380"/>
                    <a:pt x="2992" y="4288"/>
                    <a:pt x="2847" y="4183"/>
                  </a:cubicBezTo>
                  <a:cubicBezTo>
                    <a:pt x="2561" y="3976"/>
                    <a:pt x="2264" y="3708"/>
                    <a:pt x="2105" y="3388"/>
                  </a:cubicBezTo>
                  <a:lnTo>
                    <a:pt x="2072" y="3076"/>
                  </a:lnTo>
                  <a:cubicBezTo>
                    <a:pt x="799" y="3515"/>
                    <a:pt x="0" y="4143"/>
                    <a:pt x="0" y="4840"/>
                  </a:cubicBezTo>
                  <a:cubicBezTo>
                    <a:pt x="0" y="5415"/>
                    <a:pt x="541" y="5941"/>
                    <a:pt x="1445" y="6355"/>
                  </a:cubicBezTo>
                  <a:lnTo>
                    <a:pt x="1445" y="7693"/>
                  </a:lnTo>
                  <a:lnTo>
                    <a:pt x="1249" y="7693"/>
                  </a:lnTo>
                  <a:cubicBezTo>
                    <a:pt x="1139" y="7693"/>
                    <a:pt x="1049" y="7783"/>
                    <a:pt x="1049" y="7893"/>
                  </a:cubicBezTo>
                  <a:lnTo>
                    <a:pt x="1049" y="10016"/>
                  </a:lnTo>
                  <a:cubicBezTo>
                    <a:pt x="1049" y="10127"/>
                    <a:pt x="1139" y="10216"/>
                    <a:pt x="1249" y="10216"/>
                  </a:cubicBezTo>
                  <a:lnTo>
                    <a:pt x="2441" y="10216"/>
                  </a:lnTo>
                  <a:cubicBezTo>
                    <a:pt x="2552" y="10216"/>
                    <a:pt x="2641" y="10127"/>
                    <a:pt x="2641" y="10016"/>
                  </a:cubicBezTo>
                  <a:lnTo>
                    <a:pt x="2641" y="7893"/>
                  </a:lnTo>
                  <a:cubicBezTo>
                    <a:pt x="2641" y="7783"/>
                    <a:pt x="2552" y="7693"/>
                    <a:pt x="2441" y="7693"/>
                  </a:cubicBezTo>
                  <a:lnTo>
                    <a:pt x="2248" y="7693"/>
                  </a:lnTo>
                  <a:lnTo>
                    <a:pt x="2248" y="6660"/>
                  </a:lnTo>
                  <a:cubicBezTo>
                    <a:pt x="2761" y="6824"/>
                    <a:pt x="3347" y="6960"/>
                    <a:pt x="3981" y="7057"/>
                  </a:cubicBezTo>
                  <a:lnTo>
                    <a:pt x="3981" y="8833"/>
                  </a:lnTo>
                  <a:lnTo>
                    <a:pt x="3785" y="8833"/>
                  </a:lnTo>
                  <a:cubicBezTo>
                    <a:pt x="3675" y="8833"/>
                    <a:pt x="3585" y="8923"/>
                    <a:pt x="3585" y="9033"/>
                  </a:cubicBezTo>
                  <a:lnTo>
                    <a:pt x="3585" y="11156"/>
                  </a:lnTo>
                  <a:cubicBezTo>
                    <a:pt x="3585" y="11267"/>
                    <a:pt x="3675" y="11356"/>
                    <a:pt x="3785" y="11356"/>
                  </a:cubicBezTo>
                  <a:lnTo>
                    <a:pt x="4977" y="11356"/>
                  </a:lnTo>
                  <a:cubicBezTo>
                    <a:pt x="5088" y="11356"/>
                    <a:pt x="5177" y="11267"/>
                    <a:pt x="5177" y="11156"/>
                  </a:cubicBezTo>
                  <a:lnTo>
                    <a:pt x="5177" y="9034"/>
                  </a:lnTo>
                  <a:cubicBezTo>
                    <a:pt x="5177" y="8924"/>
                    <a:pt x="5088" y="8834"/>
                    <a:pt x="4977" y="8834"/>
                  </a:cubicBezTo>
                  <a:lnTo>
                    <a:pt x="4781" y="8834"/>
                  </a:lnTo>
                  <a:lnTo>
                    <a:pt x="4781" y="7159"/>
                  </a:lnTo>
                  <a:cubicBezTo>
                    <a:pt x="5312" y="7210"/>
                    <a:pt x="5868" y="7240"/>
                    <a:pt x="6443" y="7240"/>
                  </a:cubicBezTo>
                  <a:cubicBezTo>
                    <a:pt x="6892" y="7240"/>
                    <a:pt x="7332" y="7223"/>
                    <a:pt x="7756" y="7191"/>
                  </a:cubicBezTo>
                  <a:lnTo>
                    <a:pt x="7756" y="8836"/>
                  </a:lnTo>
                  <a:lnTo>
                    <a:pt x="7559" y="8836"/>
                  </a:lnTo>
                  <a:cubicBezTo>
                    <a:pt x="7448" y="8836"/>
                    <a:pt x="7359" y="8925"/>
                    <a:pt x="7359" y="9036"/>
                  </a:cubicBezTo>
                  <a:lnTo>
                    <a:pt x="7359" y="11159"/>
                  </a:lnTo>
                  <a:cubicBezTo>
                    <a:pt x="7359" y="11269"/>
                    <a:pt x="7448" y="11359"/>
                    <a:pt x="7559" y="11359"/>
                  </a:cubicBezTo>
                  <a:lnTo>
                    <a:pt x="8751" y="11359"/>
                  </a:lnTo>
                  <a:cubicBezTo>
                    <a:pt x="8861" y="11359"/>
                    <a:pt x="8951" y="11269"/>
                    <a:pt x="8951" y="11159"/>
                  </a:cubicBezTo>
                  <a:lnTo>
                    <a:pt x="8951" y="9034"/>
                  </a:lnTo>
                  <a:cubicBezTo>
                    <a:pt x="8951" y="8924"/>
                    <a:pt x="8861" y="8834"/>
                    <a:pt x="8751" y="8834"/>
                  </a:cubicBezTo>
                  <a:lnTo>
                    <a:pt x="8555" y="8834"/>
                  </a:lnTo>
                  <a:lnTo>
                    <a:pt x="8555" y="7108"/>
                  </a:lnTo>
                  <a:cubicBezTo>
                    <a:pt x="9183" y="7026"/>
                    <a:pt x="9765" y="6910"/>
                    <a:pt x="10288" y="6765"/>
                  </a:cubicBezTo>
                  <a:lnTo>
                    <a:pt x="10288" y="7694"/>
                  </a:lnTo>
                  <a:lnTo>
                    <a:pt x="10092" y="7694"/>
                  </a:lnTo>
                  <a:cubicBezTo>
                    <a:pt x="9981" y="7694"/>
                    <a:pt x="9892" y="7784"/>
                    <a:pt x="9892" y="7894"/>
                  </a:cubicBezTo>
                  <a:lnTo>
                    <a:pt x="9892" y="10017"/>
                  </a:lnTo>
                  <a:cubicBezTo>
                    <a:pt x="9892" y="10128"/>
                    <a:pt x="9981" y="10217"/>
                    <a:pt x="10092" y="10217"/>
                  </a:cubicBezTo>
                  <a:lnTo>
                    <a:pt x="11288" y="10217"/>
                  </a:lnTo>
                  <a:cubicBezTo>
                    <a:pt x="11399" y="10217"/>
                    <a:pt x="11488" y="10128"/>
                    <a:pt x="11488" y="10017"/>
                  </a:cubicBezTo>
                  <a:lnTo>
                    <a:pt x="11488" y="7893"/>
                  </a:lnTo>
                  <a:cubicBezTo>
                    <a:pt x="11488" y="7782"/>
                    <a:pt x="11399" y="7693"/>
                    <a:pt x="11288" y="7693"/>
                  </a:cubicBezTo>
                  <a:lnTo>
                    <a:pt x="11091" y="7693"/>
                  </a:lnTo>
                  <a:lnTo>
                    <a:pt x="11091" y="6501"/>
                  </a:lnTo>
                  <a:cubicBezTo>
                    <a:pt x="12201" y="6070"/>
                    <a:pt x="12884" y="5484"/>
                    <a:pt x="12884" y="4840"/>
                  </a:cubicBezTo>
                  <a:cubicBezTo>
                    <a:pt x="12883" y="3978"/>
                    <a:pt x="11668" y="3224"/>
                    <a:pt x="9843" y="2801"/>
                  </a:cubicBezTo>
                  <a:close/>
                </a:path>
              </a:pathLst>
            </a:custGeom>
            <a:solidFill>
              <a:srgbClr val="3089C1"/>
            </a:solidFill>
            <a:ln>
              <a:noFill/>
            </a:ln>
          </p:spPr>
          <p:txBody>
            <a:bodyPr/>
            <a:lstStyle/>
            <a:p>
              <a:endParaRPr lang="zh-CN" altLang="en-US"/>
            </a:p>
          </p:txBody>
        </p:sp>
        <p:sp>
          <p:nvSpPr>
            <p:cNvPr id="70" name="arroba-sign_1319"/>
            <p:cNvSpPr>
              <a:spLocks noChangeAspect="1"/>
            </p:cNvSpPr>
            <p:nvPr/>
          </p:nvSpPr>
          <p:spPr bwMode="auto">
            <a:xfrm>
              <a:off x="7959065" y="2626154"/>
              <a:ext cx="314089" cy="283651"/>
            </a:xfrm>
            <a:custGeom>
              <a:avLst/>
              <a:gdLst>
                <a:gd name="T0" fmla="*/ 0 w 783"/>
                <a:gd name="T1" fmla="*/ 251 h 708"/>
                <a:gd name="T2" fmla="*/ 0 w 783"/>
                <a:gd name="T3" fmla="*/ 327 h 708"/>
                <a:gd name="T4" fmla="*/ 0 w 783"/>
                <a:gd name="T5" fmla="*/ 372 h 708"/>
                <a:gd name="T6" fmla="*/ 0 w 783"/>
                <a:gd name="T7" fmla="*/ 449 h 708"/>
                <a:gd name="T8" fmla="*/ 0 w 783"/>
                <a:gd name="T9" fmla="*/ 494 h 708"/>
                <a:gd name="T10" fmla="*/ 0 w 783"/>
                <a:gd name="T11" fmla="*/ 570 h 708"/>
                <a:gd name="T12" fmla="*/ 783 w 783"/>
                <a:gd name="T13" fmla="*/ 458 h 708"/>
                <a:gd name="T14" fmla="*/ 783 w 783"/>
                <a:gd name="T15" fmla="*/ 381 h 708"/>
                <a:gd name="T16" fmla="*/ 783 w 783"/>
                <a:gd name="T17" fmla="*/ 319 h 708"/>
                <a:gd name="T18" fmla="*/ 783 w 783"/>
                <a:gd name="T19" fmla="*/ 242 h 708"/>
                <a:gd name="T20" fmla="*/ 771 w 783"/>
                <a:gd name="T21" fmla="*/ 193 h 708"/>
                <a:gd name="T22" fmla="*/ 38 w 783"/>
                <a:gd name="T23" fmla="*/ 254 h 708"/>
                <a:gd name="T24" fmla="*/ 19 w 783"/>
                <a:gd name="T25" fmla="*/ 327 h 708"/>
                <a:gd name="T26" fmla="*/ 19 w 783"/>
                <a:gd name="T27" fmla="*/ 270 h 708"/>
                <a:gd name="T28" fmla="*/ 30 w 783"/>
                <a:gd name="T29" fmla="*/ 316 h 708"/>
                <a:gd name="T30" fmla="*/ 19 w 783"/>
                <a:gd name="T31" fmla="*/ 327 h 708"/>
                <a:gd name="T32" fmla="*/ 42 w 783"/>
                <a:gd name="T33" fmla="*/ 359 h 708"/>
                <a:gd name="T34" fmla="*/ 19 w 783"/>
                <a:gd name="T35" fmla="*/ 437 h 708"/>
                <a:gd name="T36" fmla="*/ 30 w 783"/>
                <a:gd name="T37" fmla="*/ 400 h 708"/>
                <a:gd name="T38" fmla="*/ 30 w 783"/>
                <a:gd name="T39" fmla="*/ 459 h 708"/>
                <a:gd name="T40" fmla="*/ 38 w 783"/>
                <a:gd name="T41" fmla="*/ 497 h 708"/>
                <a:gd name="T42" fmla="*/ 19 w 783"/>
                <a:gd name="T43" fmla="*/ 570 h 708"/>
                <a:gd name="T44" fmla="*/ 19 w 783"/>
                <a:gd name="T45" fmla="*/ 513 h 708"/>
                <a:gd name="T46" fmla="*/ 30 w 783"/>
                <a:gd name="T47" fmla="*/ 559 h 708"/>
                <a:gd name="T48" fmla="*/ 19 w 783"/>
                <a:gd name="T49" fmla="*/ 570 h 708"/>
                <a:gd name="T50" fmla="*/ 42 w 783"/>
                <a:gd name="T51" fmla="*/ 544 h 708"/>
                <a:gd name="T52" fmla="*/ 74 w 783"/>
                <a:gd name="T53" fmla="*/ 532 h 708"/>
                <a:gd name="T54" fmla="*/ 758 w 783"/>
                <a:gd name="T55" fmla="*/ 391 h 708"/>
                <a:gd name="T56" fmla="*/ 758 w 783"/>
                <a:gd name="T57" fmla="*/ 448 h 708"/>
                <a:gd name="T58" fmla="*/ 734 w 783"/>
                <a:gd name="T59" fmla="*/ 347 h 708"/>
                <a:gd name="T60" fmla="*/ 656 w 783"/>
                <a:gd name="T61" fmla="*/ 393 h 708"/>
                <a:gd name="T62" fmla="*/ 127 w 783"/>
                <a:gd name="T63" fmla="*/ 493 h 708"/>
                <a:gd name="T64" fmla="*/ 48 w 783"/>
                <a:gd name="T65" fmla="*/ 466 h 708"/>
                <a:gd name="T66" fmla="*/ 42 w 783"/>
                <a:gd name="T67" fmla="*/ 423 h 708"/>
                <a:gd name="T68" fmla="*/ 75 w 783"/>
                <a:gd name="T69" fmla="*/ 411 h 708"/>
                <a:gd name="T70" fmla="*/ 145 w 783"/>
                <a:gd name="T71" fmla="*/ 435 h 708"/>
                <a:gd name="T72" fmla="*/ 583 w 783"/>
                <a:gd name="T73" fmla="*/ 372 h 708"/>
                <a:gd name="T74" fmla="*/ 665 w 783"/>
                <a:gd name="T75" fmla="*/ 324 h 708"/>
                <a:gd name="T76" fmla="*/ 758 w 783"/>
                <a:gd name="T77" fmla="*/ 269 h 708"/>
                <a:gd name="T78" fmla="*/ 758 w 783"/>
                <a:gd name="T79" fmla="*/ 326 h 708"/>
                <a:gd name="T80" fmla="*/ 726 w 783"/>
                <a:gd name="T81" fmla="*/ 223 h 708"/>
                <a:gd name="T82" fmla="*/ 723 w 783"/>
                <a:gd name="T83" fmla="*/ 232 h 708"/>
                <a:gd name="T84" fmla="*/ 602 w 783"/>
                <a:gd name="T85" fmla="*/ 302 h 708"/>
                <a:gd name="T86" fmla="*/ 522 w 783"/>
                <a:gd name="T87" fmla="*/ 349 h 708"/>
                <a:gd name="T88" fmla="*/ 207 w 783"/>
                <a:gd name="T89" fmla="*/ 399 h 708"/>
                <a:gd name="T90" fmla="*/ 135 w 783"/>
                <a:gd name="T91" fmla="*/ 374 h 708"/>
                <a:gd name="T92" fmla="*/ 54 w 783"/>
                <a:gd name="T93" fmla="*/ 346 h 708"/>
                <a:gd name="T94" fmla="*/ 42 w 783"/>
                <a:gd name="T95" fmla="*/ 309 h 708"/>
                <a:gd name="T96" fmla="*/ 67 w 783"/>
                <a:gd name="T97" fmla="*/ 287 h 708"/>
                <a:gd name="T98" fmla="*/ 129 w 783"/>
                <a:gd name="T99" fmla="*/ 308 h 708"/>
                <a:gd name="T100" fmla="*/ 249 w 783"/>
                <a:gd name="T101" fmla="*/ 349 h 708"/>
                <a:gd name="T102" fmla="*/ 322 w 783"/>
                <a:gd name="T103" fmla="*/ 374 h 708"/>
                <a:gd name="T104" fmla="*/ 463 w 783"/>
                <a:gd name="T105" fmla="*/ 320 h 708"/>
                <a:gd name="T106" fmla="*/ 534 w 783"/>
                <a:gd name="T107" fmla="*/ 279 h 708"/>
                <a:gd name="T108" fmla="*/ 660 w 783"/>
                <a:gd name="T109" fmla="*/ 205 h 708"/>
                <a:gd name="T110" fmla="*/ 716 w 783"/>
                <a:gd name="T111" fmla="*/ 172 h 708"/>
                <a:gd name="T112" fmla="*/ 758 w 783"/>
                <a:gd name="T113" fmla="*/ 195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3" h="708">
                  <a:moveTo>
                    <a:pt x="783" y="138"/>
                  </a:moveTo>
                  <a:lnTo>
                    <a:pt x="783" y="121"/>
                  </a:lnTo>
                  <a:lnTo>
                    <a:pt x="431" y="0"/>
                  </a:lnTo>
                  <a:lnTo>
                    <a:pt x="0" y="251"/>
                  </a:lnTo>
                  <a:lnTo>
                    <a:pt x="0" y="255"/>
                  </a:lnTo>
                  <a:lnTo>
                    <a:pt x="0" y="264"/>
                  </a:lnTo>
                  <a:lnTo>
                    <a:pt x="0" y="268"/>
                  </a:lnTo>
                  <a:lnTo>
                    <a:pt x="0" y="327"/>
                  </a:lnTo>
                  <a:lnTo>
                    <a:pt x="0" y="340"/>
                  </a:lnTo>
                  <a:lnTo>
                    <a:pt x="0" y="344"/>
                  </a:lnTo>
                  <a:lnTo>
                    <a:pt x="30" y="355"/>
                  </a:lnTo>
                  <a:lnTo>
                    <a:pt x="0" y="372"/>
                  </a:lnTo>
                  <a:lnTo>
                    <a:pt x="0" y="376"/>
                  </a:lnTo>
                  <a:lnTo>
                    <a:pt x="0" y="385"/>
                  </a:lnTo>
                  <a:lnTo>
                    <a:pt x="0" y="389"/>
                  </a:lnTo>
                  <a:lnTo>
                    <a:pt x="0" y="449"/>
                  </a:lnTo>
                  <a:lnTo>
                    <a:pt x="0" y="462"/>
                  </a:lnTo>
                  <a:lnTo>
                    <a:pt x="0" y="466"/>
                  </a:lnTo>
                  <a:lnTo>
                    <a:pt x="30" y="476"/>
                  </a:lnTo>
                  <a:lnTo>
                    <a:pt x="0" y="494"/>
                  </a:lnTo>
                  <a:lnTo>
                    <a:pt x="0" y="498"/>
                  </a:lnTo>
                  <a:lnTo>
                    <a:pt x="0" y="507"/>
                  </a:lnTo>
                  <a:lnTo>
                    <a:pt x="0" y="511"/>
                  </a:lnTo>
                  <a:lnTo>
                    <a:pt x="0" y="570"/>
                  </a:lnTo>
                  <a:lnTo>
                    <a:pt x="0" y="583"/>
                  </a:lnTo>
                  <a:lnTo>
                    <a:pt x="0" y="588"/>
                  </a:lnTo>
                  <a:lnTo>
                    <a:pt x="351" y="708"/>
                  </a:lnTo>
                  <a:lnTo>
                    <a:pt x="783" y="458"/>
                  </a:lnTo>
                  <a:lnTo>
                    <a:pt x="783" y="441"/>
                  </a:lnTo>
                  <a:lnTo>
                    <a:pt x="771" y="436"/>
                  </a:lnTo>
                  <a:lnTo>
                    <a:pt x="771" y="388"/>
                  </a:lnTo>
                  <a:lnTo>
                    <a:pt x="783" y="381"/>
                  </a:lnTo>
                  <a:lnTo>
                    <a:pt x="783" y="364"/>
                  </a:lnTo>
                  <a:lnTo>
                    <a:pt x="753" y="354"/>
                  </a:lnTo>
                  <a:lnTo>
                    <a:pt x="783" y="336"/>
                  </a:lnTo>
                  <a:lnTo>
                    <a:pt x="783" y="319"/>
                  </a:lnTo>
                  <a:lnTo>
                    <a:pt x="771" y="315"/>
                  </a:lnTo>
                  <a:lnTo>
                    <a:pt x="771" y="267"/>
                  </a:lnTo>
                  <a:lnTo>
                    <a:pt x="783" y="260"/>
                  </a:lnTo>
                  <a:lnTo>
                    <a:pt x="783" y="242"/>
                  </a:lnTo>
                  <a:lnTo>
                    <a:pt x="753" y="232"/>
                  </a:lnTo>
                  <a:lnTo>
                    <a:pt x="783" y="215"/>
                  </a:lnTo>
                  <a:lnTo>
                    <a:pt x="783" y="198"/>
                  </a:lnTo>
                  <a:lnTo>
                    <a:pt x="771" y="193"/>
                  </a:lnTo>
                  <a:lnTo>
                    <a:pt x="771" y="145"/>
                  </a:lnTo>
                  <a:lnTo>
                    <a:pt x="783" y="138"/>
                  </a:lnTo>
                  <a:close/>
                  <a:moveTo>
                    <a:pt x="448" y="16"/>
                  </a:moveTo>
                  <a:lnTo>
                    <a:pt x="38" y="254"/>
                  </a:lnTo>
                  <a:lnTo>
                    <a:pt x="22" y="248"/>
                  </a:lnTo>
                  <a:lnTo>
                    <a:pt x="432" y="10"/>
                  </a:lnTo>
                  <a:lnTo>
                    <a:pt x="448" y="16"/>
                  </a:lnTo>
                  <a:close/>
                  <a:moveTo>
                    <a:pt x="19" y="327"/>
                  </a:moveTo>
                  <a:lnTo>
                    <a:pt x="19" y="323"/>
                  </a:lnTo>
                  <a:lnTo>
                    <a:pt x="19" y="316"/>
                  </a:lnTo>
                  <a:lnTo>
                    <a:pt x="19" y="274"/>
                  </a:lnTo>
                  <a:lnTo>
                    <a:pt x="19" y="270"/>
                  </a:lnTo>
                  <a:lnTo>
                    <a:pt x="30" y="274"/>
                  </a:lnTo>
                  <a:lnTo>
                    <a:pt x="30" y="278"/>
                  </a:lnTo>
                  <a:lnTo>
                    <a:pt x="30" y="309"/>
                  </a:lnTo>
                  <a:lnTo>
                    <a:pt x="30" y="316"/>
                  </a:lnTo>
                  <a:lnTo>
                    <a:pt x="30" y="331"/>
                  </a:lnTo>
                  <a:lnTo>
                    <a:pt x="30" y="337"/>
                  </a:lnTo>
                  <a:lnTo>
                    <a:pt x="19" y="334"/>
                  </a:lnTo>
                  <a:lnTo>
                    <a:pt x="19" y="327"/>
                  </a:lnTo>
                  <a:close/>
                  <a:moveTo>
                    <a:pt x="57" y="364"/>
                  </a:moveTo>
                  <a:lnTo>
                    <a:pt x="38" y="375"/>
                  </a:lnTo>
                  <a:lnTo>
                    <a:pt x="22" y="370"/>
                  </a:lnTo>
                  <a:lnTo>
                    <a:pt x="42" y="359"/>
                  </a:lnTo>
                  <a:lnTo>
                    <a:pt x="57" y="364"/>
                  </a:lnTo>
                  <a:close/>
                  <a:moveTo>
                    <a:pt x="19" y="449"/>
                  </a:moveTo>
                  <a:lnTo>
                    <a:pt x="19" y="444"/>
                  </a:lnTo>
                  <a:lnTo>
                    <a:pt x="19" y="437"/>
                  </a:lnTo>
                  <a:lnTo>
                    <a:pt x="19" y="396"/>
                  </a:lnTo>
                  <a:lnTo>
                    <a:pt x="19" y="392"/>
                  </a:lnTo>
                  <a:lnTo>
                    <a:pt x="30" y="395"/>
                  </a:lnTo>
                  <a:lnTo>
                    <a:pt x="30" y="400"/>
                  </a:lnTo>
                  <a:lnTo>
                    <a:pt x="30" y="431"/>
                  </a:lnTo>
                  <a:lnTo>
                    <a:pt x="30" y="438"/>
                  </a:lnTo>
                  <a:lnTo>
                    <a:pt x="30" y="452"/>
                  </a:lnTo>
                  <a:lnTo>
                    <a:pt x="30" y="459"/>
                  </a:lnTo>
                  <a:lnTo>
                    <a:pt x="19" y="455"/>
                  </a:lnTo>
                  <a:lnTo>
                    <a:pt x="19" y="449"/>
                  </a:lnTo>
                  <a:close/>
                  <a:moveTo>
                    <a:pt x="57" y="486"/>
                  </a:moveTo>
                  <a:lnTo>
                    <a:pt x="38" y="497"/>
                  </a:lnTo>
                  <a:lnTo>
                    <a:pt x="22" y="491"/>
                  </a:lnTo>
                  <a:lnTo>
                    <a:pt x="42" y="480"/>
                  </a:lnTo>
                  <a:lnTo>
                    <a:pt x="57" y="486"/>
                  </a:lnTo>
                  <a:close/>
                  <a:moveTo>
                    <a:pt x="19" y="570"/>
                  </a:moveTo>
                  <a:lnTo>
                    <a:pt x="19" y="566"/>
                  </a:lnTo>
                  <a:lnTo>
                    <a:pt x="19" y="559"/>
                  </a:lnTo>
                  <a:lnTo>
                    <a:pt x="19" y="517"/>
                  </a:lnTo>
                  <a:lnTo>
                    <a:pt x="19" y="513"/>
                  </a:lnTo>
                  <a:lnTo>
                    <a:pt x="30" y="517"/>
                  </a:lnTo>
                  <a:lnTo>
                    <a:pt x="30" y="521"/>
                  </a:lnTo>
                  <a:lnTo>
                    <a:pt x="30" y="552"/>
                  </a:lnTo>
                  <a:lnTo>
                    <a:pt x="30" y="559"/>
                  </a:lnTo>
                  <a:lnTo>
                    <a:pt x="30" y="574"/>
                  </a:lnTo>
                  <a:lnTo>
                    <a:pt x="30" y="581"/>
                  </a:lnTo>
                  <a:lnTo>
                    <a:pt x="19" y="577"/>
                  </a:lnTo>
                  <a:lnTo>
                    <a:pt x="19" y="570"/>
                  </a:lnTo>
                  <a:close/>
                  <a:moveTo>
                    <a:pt x="42" y="585"/>
                  </a:moveTo>
                  <a:lnTo>
                    <a:pt x="42" y="578"/>
                  </a:lnTo>
                  <a:lnTo>
                    <a:pt x="42" y="552"/>
                  </a:lnTo>
                  <a:lnTo>
                    <a:pt x="42" y="544"/>
                  </a:lnTo>
                  <a:lnTo>
                    <a:pt x="42" y="525"/>
                  </a:lnTo>
                  <a:lnTo>
                    <a:pt x="42" y="521"/>
                  </a:lnTo>
                  <a:lnTo>
                    <a:pt x="67" y="529"/>
                  </a:lnTo>
                  <a:lnTo>
                    <a:pt x="74" y="532"/>
                  </a:lnTo>
                  <a:lnTo>
                    <a:pt x="351" y="627"/>
                  </a:lnTo>
                  <a:lnTo>
                    <a:pt x="709" y="419"/>
                  </a:lnTo>
                  <a:lnTo>
                    <a:pt x="716" y="415"/>
                  </a:lnTo>
                  <a:lnTo>
                    <a:pt x="758" y="391"/>
                  </a:lnTo>
                  <a:lnTo>
                    <a:pt x="758" y="395"/>
                  </a:lnTo>
                  <a:lnTo>
                    <a:pt x="758" y="431"/>
                  </a:lnTo>
                  <a:lnTo>
                    <a:pt x="758" y="438"/>
                  </a:lnTo>
                  <a:lnTo>
                    <a:pt x="758" y="448"/>
                  </a:lnTo>
                  <a:lnTo>
                    <a:pt x="758" y="455"/>
                  </a:lnTo>
                  <a:lnTo>
                    <a:pt x="351" y="691"/>
                  </a:lnTo>
                  <a:lnTo>
                    <a:pt x="42" y="585"/>
                  </a:lnTo>
                  <a:close/>
                  <a:moveTo>
                    <a:pt x="734" y="347"/>
                  </a:moveTo>
                  <a:lnTo>
                    <a:pt x="734" y="347"/>
                  </a:lnTo>
                  <a:lnTo>
                    <a:pt x="729" y="350"/>
                  </a:lnTo>
                  <a:lnTo>
                    <a:pt x="723" y="354"/>
                  </a:lnTo>
                  <a:lnTo>
                    <a:pt x="656" y="393"/>
                  </a:lnTo>
                  <a:lnTo>
                    <a:pt x="649" y="397"/>
                  </a:lnTo>
                  <a:lnTo>
                    <a:pt x="351" y="570"/>
                  </a:lnTo>
                  <a:lnTo>
                    <a:pt x="135" y="495"/>
                  </a:lnTo>
                  <a:lnTo>
                    <a:pt x="127" y="493"/>
                  </a:lnTo>
                  <a:lnTo>
                    <a:pt x="76" y="475"/>
                  </a:lnTo>
                  <a:lnTo>
                    <a:pt x="60" y="469"/>
                  </a:lnTo>
                  <a:lnTo>
                    <a:pt x="54" y="467"/>
                  </a:lnTo>
                  <a:lnTo>
                    <a:pt x="48" y="466"/>
                  </a:lnTo>
                  <a:lnTo>
                    <a:pt x="42" y="463"/>
                  </a:lnTo>
                  <a:lnTo>
                    <a:pt x="42" y="457"/>
                  </a:lnTo>
                  <a:lnTo>
                    <a:pt x="42" y="430"/>
                  </a:lnTo>
                  <a:lnTo>
                    <a:pt x="42" y="423"/>
                  </a:lnTo>
                  <a:lnTo>
                    <a:pt x="42" y="404"/>
                  </a:lnTo>
                  <a:lnTo>
                    <a:pt x="42" y="400"/>
                  </a:lnTo>
                  <a:lnTo>
                    <a:pt x="67" y="408"/>
                  </a:lnTo>
                  <a:lnTo>
                    <a:pt x="75" y="411"/>
                  </a:lnTo>
                  <a:lnTo>
                    <a:pt x="117" y="425"/>
                  </a:lnTo>
                  <a:lnTo>
                    <a:pt x="123" y="427"/>
                  </a:lnTo>
                  <a:lnTo>
                    <a:pt x="129" y="429"/>
                  </a:lnTo>
                  <a:lnTo>
                    <a:pt x="145" y="435"/>
                  </a:lnTo>
                  <a:lnTo>
                    <a:pt x="194" y="452"/>
                  </a:lnTo>
                  <a:lnTo>
                    <a:pt x="202" y="454"/>
                  </a:lnTo>
                  <a:lnTo>
                    <a:pt x="352" y="506"/>
                  </a:lnTo>
                  <a:lnTo>
                    <a:pt x="583" y="372"/>
                  </a:lnTo>
                  <a:lnTo>
                    <a:pt x="589" y="367"/>
                  </a:lnTo>
                  <a:lnTo>
                    <a:pt x="654" y="330"/>
                  </a:lnTo>
                  <a:lnTo>
                    <a:pt x="660" y="327"/>
                  </a:lnTo>
                  <a:lnTo>
                    <a:pt x="665" y="324"/>
                  </a:lnTo>
                  <a:lnTo>
                    <a:pt x="665" y="324"/>
                  </a:lnTo>
                  <a:lnTo>
                    <a:pt x="709" y="298"/>
                  </a:lnTo>
                  <a:lnTo>
                    <a:pt x="716" y="294"/>
                  </a:lnTo>
                  <a:lnTo>
                    <a:pt x="758" y="269"/>
                  </a:lnTo>
                  <a:lnTo>
                    <a:pt x="758" y="274"/>
                  </a:lnTo>
                  <a:lnTo>
                    <a:pt x="758" y="310"/>
                  </a:lnTo>
                  <a:lnTo>
                    <a:pt x="758" y="317"/>
                  </a:lnTo>
                  <a:lnTo>
                    <a:pt x="758" y="326"/>
                  </a:lnTo>
                  <a:lnTo>
                    <a:pt x="758" y="333"/>
                  </a:lnTo>
                  <a:lnTo>
                    <a:pt x="734" y="347"/>
                  </a:lnTo>
                  <a:close/>
                  <a:moveTo>
                    <a:pt x="734" y="226"/>
                  </a:moveTo>
                  <a:lnTo>
                    <a:pt x="726" y="223"/>
                  </a:lnTo>
                  <a:lnTo>
                    <a:pt x="726" y="223"/>
                  </a:lnTo>
                  <a:lnTo>
                    <a:pt x="734" y="226"/>
                  </a:lnTo>
                  <a:lnTo>
                    <a:pt x="729" y="229"/>
                  </a:lnTo>
                  <a:lnTo>
                    <a:pt x="723" y="232"/>
                  </a:lnTo>
                  <a:lnTo>
                    <a:pt x="656" y="271"/>
                  </a:lnTo>
                  <a:lnTo>
                    <a:pt x="649" y="275"/>
                  </a:lnTo>
                  <a:lnTo>
                    <a:pt x="603" y="302"/>
                  </a:lnTo>
                  <a:lnTo>
                    <a:pt x="602" y="302"/>
                  </a:lnTo>
                  <a:lnTo>
                    <a:pt x="597" y="305"/>
                  </a:lnTo>
                  <a:lnTo>
                    <a:pt x="592" y="308"/>
                  </a:lnTo>
                  <a:lnTo>
                    <a:pt x="529" y="345"/>
                  </a:lnTo>
                  <a:lnTo>
                    <a:pt x="522" y="349"/>
                  </a:lnTo>
                  <a:lnTo>
                    <a:pt x="351" y="448"/>
                  </a:lnTo>
                  <a:lnTo>
                    <a:pt x="263" y="418"/>
                  </a:lnTo>
                  <a:lnTo>
                    <a:pt x="255" y="415"/>
                  </a:lnTo>
                  <a:lnTo>
                    <a:pt x="207" y="399"/>
                  </a:lnTo>
                  <a:lnTo>
                    <a:pt x="192" y="393"/>
                  </a:lnTo>
                  <a:lnTo>
                    <a:pt x="186" y="391"/>
                  </a:lnTo>
                  <a:lnTo>
                    <a:pt x="180" y="389"/>
                  </a:lnTo>
                  <a:lnTo>
                    <a:pt x="135" y="374"/>
                  </a:lnTo>
                  <a:lnTo>
                    <a:pt x="127" y="371"/>
                  </a:lnTo>
                  <a:lnTo>
                    <a:pt x="76" y="353"/>
                  </a:lnTo>
                  <a:lnTo>
                    <a:pt x="60" y="348"/>
                  </a:lnTo>
                  <a:lnTo>
                    <a:pt x="54" y="346"/>
                  </a:lnTo>
                  <a:lnTo>
                    <a:pt x="48" y="344"/>
                  </a:lnTo>
                  <a:lnTo>
                    <a:pt x="42" y="342"/>
                  </a:lnTo>
                  <a:lnTo>
                    <a:pt x="42" y="335"/>
                  </a:lnTo>
                  <a:lnTo>
                    <a:pt x="42" y="309"/>
                  </a:lnTo>
                  <a:lnTo>
                    <a:pt x="42" y="302"/>
                  </a:lnTo>
                  <a:lnTo>
                    <a:pt x="42" y="283"/>
                  </a:lnTo>
                  <a:lnTo>
                    <a:pt x="42" y="278"/>
                  </a:lnTo>
                  <a:lnTo>
                    <a:pt x="67" y="287"/>
                  </a:lnTo>
                  <a:lnTo>
                    <a:pt x="74" y="289"/>
                  </a:lnTo>
                  <a:lnTo>
                    <a:pt x="117" y="304"/>
                  </a:lnTo>
                  <a:lnTo>
                    <a:pt x="123" y="306"/>
                  </a:lnTo>
                  <a:lnTo>
                    <a:pt x="129" y="308"/>
                  </a:lnTo>
                  <a:lnTo>
                    <a:pt x="145" y="313"/>
                  </a:lnTo>
                  <a:lnTo>
                    <a:pt x="194" y="330"/>
                  </a:lnTo>
                  <a:lnTo>
                    <a:pt x="202" y="333"/>
                  </a:lnTo>
                  <a:lnTo>
                    <a:pt x="249" y="349"/>
                  </a:lnTo>
                  <a:lnTo>
                    <a:pt x="255" y="351"/>
                  </a:lnTo>
                  <a:lnTo>
                    <a:pt x="261" y="353"/>
                  </a:lnTo>
                  <a:lnTo>
                    <a:pt x="276" y="359"/>
                  </a:lnTo>
                  <a:lnTo>
                    <a:pt x="322" y="374"/>
                  </a:lnTo>
                  <a:lnTo>
                    <a:pt x="329" y="377"/>
                  </a:lnTo>
                  <a:lnTo>
                    <a:pt x="351" y="384"/>
                  </a:lnTo>
                  <a:lnTo>
                    <a:pt x="456" y="324"/>
                  </a:lnTo>
                  <a:lnTo>
                    <a:pt x="463" y="320"/>
                  </a:lnTo>
                  <a:lnTo>
                    <a:pt x="523" y="285"/>
                  </a:lnTo>
                  <a:lnTo>
                    <a:pt x="528" y="282"/>
                  </a:lnTo>
                  <a:lnTo>
                    <a:pt x="533" y="279"/>
                  </a:lnTo>
                  <a:lnTo>
                    <a:pt x="534" y="279"/>
                  </a:lnTo>
                  <a:lnTo>
                    <a:pt x="583" y="250"/>
                  </a:lnTo>
                  <a:lnTo>
                    <a:pt x="589" y="246"/>
                  </a:lnTo>
                  <a:lnTo>
                    <a:pt x="654" y="208"/>
                  </a:lnTo>
                  <a:lnTo>
                    <a:pt x="660" y="205"/>
                  </a:lnTo>
                  <a:lnTo>
                    <a:pt x="665" y="202"/>
                  </a:lnTo>
                  <a:lnTo>
                    <a:pt x="665" y="202"/>
                  </a:lnTo>
                  <a:lnTo>
                    <a:pt x="709" y="177"/>
                  </a:lnTo>
                  <a:lnTo>
                    <a:pt x="716" y="172"/>
                  </a:lnTo>
                  <a:lnTo>
                    <a:pt x="758" y="148"/>
                  </a:lnTo>
                  <a:lnTo>
                    <a:pt x="758" y="152"/>
                  </a:lnTo>
                  <a:lnTo>
                    <a:pt x="758" y="189"/>
                  </a:lnTo>
                  <a:lnTo>
                    <a:pt x="758" y="195"/>
                  </a:lnTo>
                  <a:lnTo>
                    <a:pt x="758" y="205"/>
                  </a:lnTo>
                  <a:lnTo>
                    <a:pt x="758" y="212"/>
                  </a:lnTo>
                  <a:lnTo>
                    <a:pt x="734" y="226"/>
                  </a:lnTo>
                  <a:close/>
                </a:path>
              </a:pathLst>
            </a:custGeom>
            <a:solidFill>
              <a:srgbClr val="FDEC9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1" name="arroba-sign_1319"/>
            <p:cNvSpPr>
              <a:spLocks noChangeAspect="1"/>
            </p:cNvSpPr>
            <p:nvPr/>
          </p:nvSpPr>
          <p:spPr bwMode="auto">
            <a:xfrm>
              <a:off x="7226706" y="3375185"/>
              <a:ext cx="314089" cy="230100"/>
            </a:xfrm>
            <a:custGeom>
              <a:avLst/>
              <a:gdLst>
                <a:gd name="connsiteX0" fmla="*/ 263211 w 607313"/>
                <a:gd name="connsiteY0" fmla="*/ 171897 h 444915"/>
                <a:gd name="connsiteX1" fmla="*/ 334072 w 607313"/>
                <a:gd name="connsiteY1" fmla="*/ 171897 h 444915"/>
                <a:gd name="connsiteX2" fmla="*/ 334072 w 607313"/>
                <a:gd name="connsiteY2" fmla="*/ 313428 h 444915"/>
                <a:gd name="connsiteX3" fmla="*/ 344221 w 607313"/>
                <a:gd name="connsiteY3" fmla="*/ 323467 h 444915"/>
                <a:gd name="connsiteX4" fmla="*/ 374577 w 607313"/>
                <a:gd name="connsiteY4" fmla="*/ 323467 h 444915"/>
                <a:gd name="connsiteX5" fmla="*/ 374577 w 607313"/>
                <a:gd name="connsiteY5" fmla="*/ 343724 h 444915"/>
                <a:gd name="connsiteX6" fmla="*/ 253063 w 607313"/>
                <a:gd name="connsiteY6" fmla="*/ 343724 h 444915"/>
                <a:gd name="connsiteX7" fmla="*/ 253063 w 607313"/>
                <a:gd name="connsiteY7" fmla="*/ 323467 h 444915"/>
                <a:gd name="connsiteX8" fmla="*/ 283419 w 607313"/>
                <a:gd name="connsiteY8" fmla="*/ 323467 h 444915"/>
                <a:gd name="connsiteX9" fmla="*/ 293568 w 607313"/>
                <a:gd name="connsiteY9" fmla="*/ 313428 h 444915"/>
                <a:gd name="connsiteX10" fmla="*/ 293568 w 607313"/>
                <a:gd name="connsiteY10" fmla="*/ 202193 h 444915"/>
                <a:gd name="connsiteX11" fmla="*/ 283419 w 607313"/>
                <a:gd name="connsiteY11" fmla="*/ 192065 h 444915"/>
                <a:gd name="connsiteX12" fmla="*/ 263211 w 607313"/>
                <a:gd name="connsiteY12" fmla="*/ 192065 h 444915"/>
                <a:gd name="connsiteX13" fmla="*/ 253086 w 607313"/>
                <a:gd name="connsiteY13" fmla="*/ 151623 h 444915"/>
                <a:gd name="connsiteX14" fmla="*/ 242940 w 607313"/>
                <a:gd name="connsiteY14" fmla="*/ 161755 h 444915"/>
                <a:gd name="connsiteX15" fmla="*/ 242940 w 607313"/>
                <a:gd name="connsiteY15" fmla="*/ 202194 h 444915"/>
                <a:gd name="connsiteX16" fmla="*/ 253086 w 607313"/>
                <a:gd name="connsiteY16" fmla="*/ 212326 h 444915"/>
                <a:gd name="connsiteX17" fmla="*/ 273290 w 607313"/>
                <a:gd name="connsiteY17" fmla="*/ 212326 h 444915"/>
                <a:gd name="connsiteX18" fmla="*/ 273290 w 607313"/>
                <a:gd name="connsiteY18" fmla="*/ 303335 h 444915"/>
                <a:gd name="connsiteX19" fmla="*/ 242940 w 607313"/>
                <a:gd name="connsiteY19" fmla="*/ 303335 h 444915"/>
                <a:gd name="connsiteX20" fmla="*/ 232793 w 607313"/>
                <a:gd name="connsiteY20" fmla="*/ 313467 h 444915"/>
                <a:gd name="connsiteX21" fmla="*/ 232793 w 607313"/>
                <a:gd name="connsiteY21" fmla="*/ 353906 h 444915"/>
                <a:gd name="connsiteX22" fmla="*/ 242940 w 607313"/>
                <a:gd name="connsiteY22" fmla="*/ 364038 h 444915"/>
                <a:gd name="connsiteX23" fmla="*/ 384722 w 607313"/>
                <a:gd name="connsiteY23" fmla="*/ 364038 h 444915"/>
                <a:gd name="connsiteX24" fmla="*/ 394868 w 607313"/>
                <a:gd name="connsiteY24" fmla="*/ 353906 h 444915"/>
                <a:gd name="connsiteX25" fmla="*/ 394868 w 607313"/>
                <a:gd name="connsiteY25" fmla="*/ 313467 h 444915"/>
                <a:gd name="connsiteX26" fmla="*/ 384722 w 607313"/>
                <a:gd name="connsiteY26" fmla="*/ 303335 h 444915"/>
                <a:gd name="connsiteX27" fmla="*/ 354372 w 607313"/>
                <a:gd name="connsiteY27" fmla="*/ 303335 h 444915"/>
                <a:gd name="connsiteX28" fmla="*/ 354372 w 607313"/>
                <a:gd name="connsiteY28" fmla="*/ 161755 h 444915"/>
                <a:gd name="connsiteX29" fmla="*/ 344225 w 607313"/>
                <a:gd name="connsiteY29" fmla="*/ 151623 h 444915"/>
                <a:gd name="connsiteX30" fmla="*/ 303659 w 607313"/>
                <a:gd name="connsiteY30" fmla="*/ 70707 h 444915"/>
                <a:gd name="connsiteX31" fmla="*/ 323912 w 607313"/>
                <a:gd name="connsiteY31" fmla="*/ 90924 h 444915"/>
                <a:gd name="connsiteX32" fmla="*/ 303659 w 607313"/>
                <a:gd name="connsiteY32" fmla="*/ 111141 h 444915"/>
                <a:gd name="connsiteX33" fmla="*/ 283406 w 607313"/>
                <a:gd name="connsiteY33" fmla="*/ 90924 h 444915"/>
                <a:gd name="connsiteX34" fmla="*/ 303659 w 607313"/>
                <a:gd name="connsiteY34" fmla="*/ 70707 h 444915"/>
                <a:gd name="connsiteX35" fmla="*/ 303729 w 607313"/>
                <a:gd name="connsiteY35" fmla="*/ 50482 h 444915"/>
                <a:gd name="connsiteX36" fmla="*/ 263233 w 607313"/>
                <a:gd name="connsiteY36" fmla="*/ 91009 h 444915"/>
                <a:gd name="connsiteX37" fmla="*/ 303729 w 607313"/>
                <a:gd name="connsiteY37" fmla="*/ 131448 h 444915"/>
                <a:gd name="connsiteX38" fmla="*/ 344225 w 607313"/>
                <a:gd name="connsiteY38" fmla="*/ 91009 h 444915"/>
                <a:gd name="connsiteX39" fmla="*/ 303729 w 607313"/>
                <a:gd name="connsiteY39" fmla="*/ 50482 h 444915"/>
                <a:gd name="connsiteX40" fmla="*/ 504101 w 607313"/>
                <a:gd name="connsiteY40" fmla="*/ 7932 h 444915"/>
                <a:gd name="connsiteX41" fmla="*/ 518435 w 607313"/>
                <a:gd name="connsiteY41" fmla="*/ 7932 h 444915"/>
                <a:gd name="connsiteX42" fmla="*/ 518435 w 607313"/>
                <a:gd name="connsiteY42" fmla="*/ 436884 h 444915"/>
                <a:gd name="connsiteX43" fmla="*/ 511312 w 607313"/>
                <a:gd name="connsiteY43" fmla="*/ 439905 h 444915"/>
                <a:gd name="connsiteX44" fmla="*/ 504101 w 607313"/>
                <a:gd name="connsiteY44" fmla="*/ 436884 h 444915"/>
                <a:gd name="connsiteX45" fmla="*/ 504101 w 607313"/>
                <a:gd name="connsiteY45" fmla="*/ 422576 h 444915"/>
                <a:gd name="connsiteX46" fmla="*/ 504101 w 607313"/>
                <a:gd name="connsiteY46" fmla="*/ 22239 h 444915"/>
                <a:gd name="connsiteX47" fmla="*/ 504101 w 607313"/>
                <a:gd name="connsiteY47" fmla="*/ 7932 h 444915"/>
                <a:gd name="connsiteX48" fmla="*/ 88866 w 607313"/>
                <a:gd name="connsiteY48" fmla="*/ 7932 h 444915"/>
                <a:gd name="connsiteX49" fmla="*/ 103198 w 607313"/>
                <a:gd name="connsiteY49" fmla="*/ 7932 h 444915"/>
                <a:gd name="connsiteX50" fmla="*/ 103198 w 607313"/>
                <a:gd name="connsiteY50" fmla="*/ 22239 h 444915"/>
                <a:gd name="connsiteX51" fmla="*/ 103198 w 607313"/>
                <a:gd name="connsiteY51" fmla="*/ 422576 h 444915"/>
                <a:gd name="connsiteX52" fmla="*/ 103198 w 607313"/>
                <a:gd name="connsiteY52" fmla="*/ 436884 h 444915"/>
                <a:gd name="connsiteX53" fmla="*/ 96076 w 607313"/>
                <a:gd name="connsiteY53" fmla="*/ 439905 h 444915"/>
                <a:gd name="connsiteX54" fmla="*/ 88866 w 607313"/>
                <a:gd name="connsiteY54" fmla="*/ 436884 h 444915"/>
                <a:gd name="connsiteX55" fmla="*/ 88866 w 607313"/>
                <a:gd name="connsiteY55" fmla="*/ 7932 h 444915"/>
                <a:gd name="connsiteX56" fmla="*/ 303729 w 607313"/>
                <a:gd name="connsiteY56" fmla="*/ 0 h 444915"/>
                <a:gd name="connsiteX57" fmla="*/ 526504 w 607313"/>
                <a:gd name="connsiteY57" fmla="*/ 222458 h 444915"/>
                <a:gd name="connsiteX58" fmla="*/ 303729 w 607313"/>
                <a:gd name="connsiteY58" fmla="*/ 444915 h 444915"/>
                <a:gd name="connsiteX59" fmla="*/ 80954 w 607313"/>
                <a:gd name="connsiteY59" fmla="*/ 222458 h 444915"/>
                <a:gd name="connsiteX60" fmla="*/ 303729 w 607313"/>
                <a:gd name="connsiteY60" fmla="*/ 0 h 44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7313" h="444915">
                  <a:moveTo>
                    <a:pt x="263211" y="171897"/>
                  </a:moveTo>
                  <a:lnTo>
                    <a:pt x="334072" y="171897"/>
                  </a:lnTo>
                  <a:lnTo>
                    <a:pt x="334072" y="313428"/>
                  </a:lnTo>
                  <a:cubicBezTo>
                    <a:pt x="334072" y="319025"/>
                    <a:pt x="338612" y="323467"/>
                    <a:pt x="344221" y="323467"/>
                  </a:cubicBezTo>
                  <a:lnTo>
                    <a:pt x="374577" y="323467"/>
                  </a:lnTo>
                  <a:lnTo>
                    <a:pt x="374577" y="343724"/>
                  </a:lnTo>
                  <a:lnTo>
                    <a:pt x="253063" y="343724"/>
                  </a:lnTo>
                  <a:lnTo>
                    <a:pt x="253063" y="323467"/>
                  </a:lnTo>
                  <a:lnTo>
                    <a:pt x="283419" y="323467"/>
                  </a:lnTo>
                  <a:cubicBezTo>
                    <a:pt x="289028" y="323467"/>
                    <a:pt x="293568" y="318936"/>
                    <a:pt x="293568" y="313428"/>
                  </a:cubicBezTo>
                  <a:lnTo>
                    <a:pt x="293568" y="202193"/>
                  </a:lnTo>
                  <a:cubicBezTo>
                    <a:pt x="293568" y="196596"/>
                    <a:pt x="289028" y="192065"/>
                    <a:pt x="283419" y="192065"/>
                  </a:cubicBezTo>
                  <a:lnTo>
                    <a:pt x="263211" y="192065"/>
                  </a:lnTo>
                  <a:close/>
                  <a:moveTo>
                    <a:pt x="253086" y="151623"/>
                  </a:moveTo>
                  <a:cubicBezTo>
                    <a:pt x="247479" y="151623"/>
                    <a:pt x="242940" y="156156"/>
                    <a:pt x="242940" y="161755"/>
                  </a:cubicBezTo>
                  <a:lnTo>
                    <a:pt x="242940" y="202194"/>
                  </a:lnTo>
                  <a:cubicBezTo>
                    <a:pt x="242940" y="207793"/>
                    <a:pt x="247479" y="212326"/>
                    <a:pt x="253086" y="212326"/>
                  </a:cubicBezTo>
                  <a:lnTo>
                    <a:pt x="273290" y="212326"/>
                  </a:lnTo>
                  <a:lnTo>
                    <a:pt x="273290" y="303335"/>
                  </a:lnTo>
                  <a:lnTo>
                    <a:pt x="242940" y="303335"/>
                  </a:lnTo>
                  <a:cubicBezTo>
                    <a:pt x="237333" y="303335"/>
                    <a:pt x="232793" y="307868"/>
                    <a:pt x="232793" y="313467"/>
                  </a:cubicBezTo>
                  <a:lnTo>
                    <a:pt x="232793" y="353906"/>
                  </a:lnTo>
                  <a:cubicBezTo>
                    <a:pt x="232793" y="359505"/>
                    <a:pt x="237333" y="364038"/>
                    <a:pt x="242940" y="364038"/>
                  </a:cubicBezTo>
                  <a:lnTo>
                    <a:pt x="384722" y="364038"/>
                  </a:lnTo>
                  <a:cubicBezTo>
                    <a:pt x="390329" y="364038"/>
                    <a:pt x="394868" y="359505"/>
                    <a:pt x="394868" y="353906"/>
                  </a:cubicBezTo>
                  <a:lnTo>
                    <a:pt x="394868" y="313467"/>
                  </a:lnTo>
                  <a:cubicBezTo>
                    <a:pt x="394868" y="307868"/>
                    <a:pt x="390329" y="303335"/>
                    <a:pt x="384722" y="303335"/>
                  </a:cubicBezTo>
                  <a:lnTo>
                    <a:pt x="354372" y="303335"/>
                  </a:lnTo>
                  <a:lnTo>
                    <a:pt x="354372" y="161755"/>
                  </a:lnTo>
                  <a:cubicBezTo>
                    <a:pt x="354372" y="156156"/>
                    <a:pt x="349833" y="151623"/>
                    <a:pt x="344225" y="151623"/>
                  </a:cubicBezTo>
                  <a:close/>
                  <a:moveTo>
                    <a:pt x="303659" y="70707"/>
                  </a:moveTo>
                  <a:cubicBezTo>
                    <a:pt x="314844" y="70707"/>
                    <a:pt x="323912" y="79758"/>
                    <a:pt x="323912" y="90924"/>
                  </a:cubicBezTo>
                  <a:cubicBezTo>
                    <a:pt x="323912" y="102090"/>
                    <a:pt x="314844" y="111141"/>
                    <a:pt x="303659" y="111141"/>
                  </a:cubicBezTo>
                  <a:cubicBezTo>
                    <a:pt x="292474" y="111141"/>
                    <a:pt x="283406" y="102090"/>
                    <a:pt x="283406" y="90924"/>
                  </a:cubicBezTo>
                  <a:cubicBezTo>
                    <a:pt x="283406" y="79758"/>
                    <a:pt x="292474" y="70707"/>
                    <a:pt x="303659" y="70707"/>
                  </a:cubicBezTo>
                  <a:close/>
                  <a:moveTo>
                    <a:pt x="303729" y="50482"/>
                  </a:moveTo>
                  <a:cubicBezTo>
                    <a:pt x="281389" y="50482"/>
                    <a:pt x="263233" y="68701"/>
                    <a:pt x="263233" y="91009"/>
                  </a:cubicBezTo>
                  <a:cubicBezTo>
                    <a:pt x="263233" y="113317"/>
                    <a:pt x="281389" y="131448"/>
                    <a:pt x="303729" y="131448"/>
                  </a:cubicBezTo>
                  <a:cubicBezTo>
                    <a:pt x="326069" y="131448"/>
                    <a:pt x="344225" y="113317"/>
                    <a:pt x="344225" y="91009"/>
                  </a:cubicBezTo>
                  <a:cubicBezTo>
                    <a:pt x="344225" y="68701"/>
                    <a:pt x="326069" y="50482"/>
                    <a:pt x="303729" y="50482"/>
                  </a:cubicBezTo>
                  <a:close/>
                  <a:moveTo>
                    <a:pt x="504101" y="7932"/>
                  </a:moveTo>
                  <a:cubicBezTo>
                    <a:pt x="508107" y="4022"/>
                    <a:pt x="514517" y="4022"/>
                    <a:pt x="518435" y="7932"/>
                  </a:cubicBezTo>
                  <a:cubicBezTo>
                    <a:pt x="636939" y="126211"/>
                    <a:pt x="636939" y="318604"/>
                    <a:pt x="518435" y="436884"/>
                  </a:cubicBezTo>
                  <a:cubicBezTo>
                    <a:pt x="516476" y="438839"/>
                    <a:pt x="513894" y="439905"/>
                    <a:pt x="511312" y="439905"/>
                  </a:cubicBezTo>
                  <a:cubicBezTo>
                    <a:pt x="508730" y="439905"/>
                    <a:pt x="506148" y="438839"/>
                    <a:pt x="504101" y="436884"/>
                  </a:cubicBezTo>
                  <a:cubicBezTo>
                    <a:pt x="500183" y="432974"/>
                    <a:pt x="500183" y="426575"/>
                    <a:pt x="504101" y="422576"/>
                  </a:cubicBezTo>
                  <a:cubicBezTo>
                    <a:pt x="614681" y="312206"/>
                    <a:pt x="614681" y="132610"/>
                    <a:pt x="504101" y="22239"/>
                  </a:cubicBezTo>
                  <a:cubicBezTo>
                    <a:pt x="500183" y="18329"/>
                    <a:pt x="500183" y="11931"/>
                    <a:pt x="504101" y="7932"/>
                  </a:cubicBezTo>
                  <a:close/>
                  <a:moveTo>
                    <a:pt x="88866" y="7932"/>
                  </a:moveTo>
                  <a:cubicBezTo>
                    <a:pt x="92872" y="4022"/>
                    <a:pt x="99281" y="4022"/>
                    <a:pt x="103198" y="7932"/>
                  </a:cubicBezTo>
                  <a:cubicBezTo>
                    <a:pt x="107204" y="11931"/>
                    <a:pt x="107204" y="18329"/>
                    <a:pt x="103198" y="22239"/>
                  </a:cubicBezTo>
                  <a:cubicBezTo>
                    <a:pt x="-7367" y="132610"/>
                    <a:pt x="-7367" y="312206"/>
                    <a:pt x="103198" y="422576"/>
                  </a:cubicBezTo>
                  <a:cubicBezTo>
                    <a:pt x="107204" y="426575"/>
                    <a:pt x="107204" y="432974"/>
                    <a:pt x="103198" y="436884"/>
                  </a:cubicBezTo>
                  <a:cubicBezTo>
                    <a:pt x="101240" y="438839"/>
                    <a:pt x="98658" y="439905"/>
                    <a:pt x="96076" y="439905"/>
                  </a:cubicBezTo>
                  <a:cubicBezTo>
                    <a:pt x="93406" y="439905"/>
                    <a:pt x="90824" y="438839"/>
                    <a:pt x="88866" y="436884"/>
                  </a:cubicBezTo>
                  <a:cubicBezTo>
                    <a:pt x="-29622" y="318604"/>
                    <a:pt x="-29622" y="126211"/>
                    <a:pt x="88866" y="7932"/>
                  </a:cubicBezTo>
                  <a:close/>
                  <a:moveTo>
                    <a:pt x="303729" y="0"/>
                  </a:moveTo>
                  <a:cubicBezTo>
                    <a:pt x="426553" y="0"/>
                    <a:pt x="526504" y="99719"/>
                    <a:pt x="526504" y="222458"/>
                  </a:cubicBezTo>
                  <a:cubicBezTo>
                    <a:pt x="526504" y="345107"/>
                    <a:pt x="426553" y="444915"/>
                    <a:pt x="303729" y="444915"/>
                  </a:cubicBezTo>
                  <a:cubicBezTo>
                    <a:pt x="180816" y="444915"/>
                    <a:pt x="80954" y="345107"/>
                    <a:pt x="80954" y="222458"/>
                  </a:cubicBezTo>
                  <a:cubicBezTo>
                    <a:pt x="80954" y="99719"/>
                    <a:pt x="180816" y="0"/>
                    <a:pt x="303729" y="0"/>
                  </a:cubicBezTo>
                  <a:close/>
                </a:path>
              </a:pathLst>
            </a:custGeom>
            <a:solidFill>
              <a:srgbClr val="3089C1"/>
            </a:solidFill>
            <a:ln>
              <a:noFill/>
            </a:ln>
          </p:spPr>
          <p:txBody>
            <a:bodyPr/>
            <a:lstStyle/>
            <a:p>
              <a:endParaRPr lang="zh-CN" altLang="en-US"/>
            </a:p>
          </p:txBody>
        </p:sp>
      </p:grpSp>
      <p:grpSp>
        <p:nvGrpSpPr>
          <p:cNvPr id="104" name="组合 103"/>
          <p:cNvGrpSpPr/>
          <p:nvPr/>
        </p:nvGrpSpPr>
        <p:grpSpPr>
          <a:xfrm>
            <a:off x="899592" y="1081068"/>
            <a:ext cx="4394131" cy="3625116"/>
            <a:chOff x="899592" y="1081068"/>
            <a:chExt cx="4394131" cy="3625116"/>
          </a:xfrm>
        </p:grpSpPr>
        <p:grpSp>
          <p:nvGrpSpPr>
            <p:cNvPr id="72" name="组合 71"/>
            <p:cNvGrpSpPr/>
            <p:nvPr/>
          </p:nvGrpSpPr>
          <p:grpSpPr>
            <a:xfrm>
              <a:off x="899592" y="1081068"/>
              <a:ext cx="3886159" cy="3625116"/>
              <a:chOff x="755576" y="1132876"/>
              <a:chExt cx="3886159" cy="3625116"/>
            </a:xfrm>
          </p:grpSpPr>
          <p:grpSp>
            <p:nvGrpSpPr>
              <p:cNvPr id="73" name="组合 72"/>
              <p:cNvGrpSpPr/>
              <p:nvPr/>
            </p:nvGrpSpPr>
            <p:grpSpPr>
              <a:xfrm>
                <a:off x="755576" y="1132876"/>
                <a:ext cx="3886159" cy="789957"/>
                <a:chOff x="4712413" y="3214386"/>
                <a:chExt cx="3886159" cy="789957"/>
              </a:xfrm>
            </p:grpSpPr>
            <p:sp>
              <p:nvSpPr>
                <p:cNvPr id="83" name="TextBox 44"/>
                <p:cNvSpPr txBox="1"/>
                <p:nvPr/>
              </p:nvSpPr>
              <p:spPr>
                <a:xfrm>
                  <a:off x="7473095" y="3214386"/>
                  <a:ext cx="1125477" cy="338554"/>
                </a:xfrm>
                <a:prstGeom prst="rect">
                  <a:avLst/>
                </a:prstGeom>
                <a:noFill/>
              </p:spPr>
              <p:txBody>
                <a:bodyPr wrap="square" rtlCol="0">
                  <a:spAutoFit/>
                </a:bodyPr>
                <a:lstStyle>
                  <a:defPPr>
                    <a:defRPr lang="zh-CN"/>
                  </a:defPPr>
                  <a:lvl1pPr algn="r">
                    <a:defRPr>
                      <a:latin typeface="汉仪中黑简" panose="02010609000101010101" pitchFamily="49" charset="-122"/>
                      <a:ea typeface="汉仪中黑简" panose="02010609000101010101" pitchFamily="49" charset="-122"/>
                    </a:defRPr>
                  </a:lvl1pPr>
                </a:lstStyle>
                <a:p>
                  <a:r>
                    <a:rPr lang="zh-CN" altLang="en-US" sz="1600" dirty="0"/>
                    <a:t>添加标题</a:t>
                  </a:r>
                  <a:endParaRPr lang="zh-CN" altLang="en-US" sz="1600" dirty="0"/>
                </a:p>
              </p:txBody>
            </p:sp>
            <p:sp>
              <p:nvSpPr>
                <p:cNvPr id="84" name="TextBox 45"/>
                <p:cNvSpPr txBox="1"/>
                <p:nvPr/>
              </p:nvSpPr>
              <p:spPr>
                <a:xfrm>
                  <a:off x="4712413" y="3455090"/>
                  <a:ext cx="3877015" cy="549253"/>
                </a:xfrm>
                <a:prstGeom prst="rect">
                  <a:avLst/>
                </a:prstGeom>
                <a:noFill/>
              </p:spPr>
              <p:txBody>
                <a:bodyPr wrap="square" rtlCol="0">
                  <a:spAutoFit/>
                </a:bodyPr>
                <a:lstStyle/>
                <a:p>
                  <a:pPr algn="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内容点击</a:t>
                  </a:r>
                  <a:r>
                    <a:rPr lang="zh-CN" altLang="en-US" sz="1200" dirty="0">
                      <a:latin typeface="汉仪中黑简" panose="02010609000101010101" pitchFamily="49" charset="-122"/>
                      <a:ea typeface="汉仪中黑简" panose="02010609000101010101" pitchFamily="49" charset="-122"/>
                    </a:rPr>
                    <a:t>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74" name="组合 73"/>
              <p:cNvGrpSpPr/>
              <p:nvPr/>
            </p:nvGrpSpPr>
            <p:grpSpPr>
              <a:xfrm>
                <a:off x="755576" y="2106644"/>
                <a:ext cx="3886159" cy="829180"/>
                <a:chOff x="4712413" y="3175163"/>
                <a:chExt cx="3886159" cy="829180"/>
              </a:xfrm>
            </p:grpSpPr>
            <p:sp>
              <p:nvSpPr>
                <p:cNvPr id="81" name="TextBox 44"/>
                <p:cNvSpPr txBox="1"/>
                <p:nvPr/>
              </p:nvSpPr>
              <p:spPr>
                <a:xfrm>
                  <a:off x="7473095" y="3175163"/>
                  <a:ext cx="1125477" cy="338554"/>
                </a:xfrm>
                <a:prstGeom prst="rect">
                  <a:avLst/>
                </a:prstGeom>
                <a:noFill/>
              </p:spPr>
              <p:txBody>
                <a:bodyPr wrap="square" rtlCol="0">
                  <a:spAutoFit/>
                </a:bodyPr>
                <a:lstStyle/>
                <a:p>
                  <a:pPr algn="r"/>
                  <a:r>
                    <a:rPr lang="zh-CN" altLang="en-US" sz="1600" dirty="0" smtClean="0">
                      <a:latin typeface="汉仪中黑简" panose="02010609000101010101" pitchFamily="49" charset="-122"/>
                      <a:ea typeface="汉仪中黑简" panose="02010609000101010101" pitchFamily="49" charset="-122"/>
                    </a:rPr>
                    <a:t>添加标题</a:t>
                  </a:r>
                  <a:endParaRPr lang="zh-CN" altLang="en-US" sz="1600" dirty="0">
                    <a:latin typeface="汉仪中黑简" panose="02010609000101010101" pitchFamily="49" charset="-122"/>
                    <a:ea typeface="汉仪中黑简" panose="02010609000101010101" pitchFamily="49" charset="-122"/>
                  </a:endParaRPr>
                </a:p>
              </p:txBody>
            </p:sp>
            <p:sp>
              <p:nvSpPr>
                <p:cNvPr id="82" name="TextBox 45"/>
                <p:cNvSpPr txBox="1"/>
                <p:nvPr/>
              </p:nvSpPr>
              <p:spPr>
                <a:xfrm>
                  <a:off x="4712413" y="3455090"/>
                  <a:ext cx="3877015" cy="549253"/>
                </a:xfrm>
                <a:prstGeom prst="rect">
                  <a:avLst/>
                </a:prstGeom>
                <a:noFill/>
              </p:spPr>
              <p:txBody>
                <a:bodyPr wrap="square" rtlCol="0">
                  <a:spAutoFit/>
                </a:bodyPr>
                <a:lstStyle/>
                <a:p>
                  <a:pPr algn="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内容点击</a:t>
                  </a:r>
                  <a:r>
                    <a:rPr lang="zh-CN" altLang="en-US" sz="1200" dirty="0">
                      <a:latin typeface="汉仪中黑简" panose="02010609000101010101" pitchFamily="49" charset="-122"/>
                      <a:ea typeface="汉仪中黑简" panose="02010609000101010101" pitchFamily="49" charset="-122"/>
                    </a:rPr>
                    <a:t>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75" name="组合 74"/>
              <p:cNvGrpSpPr/>
              <p:nvPr/>
            </p:nvGrpSpPr>
            <p:grpSpPr>
              <a:xfrm>
                <a:off x="755576" y="3088439"/>
                <a:ext cx="3886159" cy="805925"/>
                <a:chOff x="4712413" y="3198418"/>
                <a:chExt cx="3886159" cy="805925"/>
              </a:xfrm>
            </p:grpSpPr>
            <p:sp>
              <p:nvSpPr>
                <p:cNvPr id="79" name="TextBox 44"/>
                <p:cNvSpPr txBox="1"/>
                <p:nvPr/>
              </p:nvSpPr>
              <p:spPr>
                <a:xfrm>
                  <a:off x="7473095" y="3198418"/>
                  <a:ext cx="1125477" cy="338554"/>
                </a:xfrm>
                <a:prstGeom prst="rect">
                  <a:avLst/>
                </a:prstGeom>
                <a:noFill/>
              </p:spPr>
              <p:txBody>
                <a:bodyPr wrap="square" rtlCol="0">
                  <a:spAutoFit/>
                </a:bodyPr>
                <a:lstStyle>
                  <a:defPPr>
                    <a:defRPr lang="zh-CN"/>
                  </a:defPPr>
                  <a:lvl1pPr algn="r">
                    <a:defRPr>
                      <a:latin typeface="汉仪中黑简" panose="02010609000101010101" pitchFamily="49" charset="-122"/>
                      <a:ea typeface="汉仪中黑简" panose="02010609000101010101" pitchFamily="49" charset="-122"/>
                    </a:defRPr>
                  </a:lvl1pPr>
                </a:lstStyle>
                <a:p>
                  <a:r>
                    <a:rPr lang="zh-CN" altLang="en-US" sz="1600" dirty="0"/>
                    <a:t>添加标题</a:t>
                  </a:r>
                  <a:endParaRPr lang="zh-CN" altLang="en-US" sz="1600" dirty="0"/>
                </a:p>
              </p:txBody>
            </p:sp>
            <p:sp>
              <p:nvSpPr>
                <p:cNvPr id="80" name="TextBox 45"/>
                <p:cNvSpPr txBox="1"/>
                <p:nvPr/>
              </p:nvSpPr>
              <p:spPr>
                <a:xfrm>
                  <a:off x="4712413" y="3455090"/>
                  <a:ext cx="3877015" cy="549253"/>
                </a:xfrm>
                <a:prstGeom prst="rect">
                  <a:avLst/>
                </a:prstGeom>
                <a:noFill/>
              </p:spPr>
              <p:txBody>
                <a:bodyPr wrap="square" rtlCol="0">
                  <a:spAutoFit/>
                </a:bodyPr>
                <a:lstStyle/>
                <a:p>
                  <a:pPr algn="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内容点击</a:t>
                  </a:r>
                  <a:r>
                    <a:rPr lang="zh-CN" altLang="en-US" sz="1200" dirty="0">
                      <a:latin typeface="汉仪中黑简" panose="02010609000101010101" pitchFamily="49" charset="-122"/>
                      <a:ea typeface="汉仪中黑简" panose="02010609000101010101" pitchFamily="49" charset="-122"/>
                    </a:rPr>
                    <a:t>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76" name="组合 75"/>
              <p:cNvGrpSpPr/>
              <p:nvPr/>
            </p:nvGrpSpPr>
            <p:grpSpPr>
              <a:xfrm>
                <a:off x="755576" y="3983361"/>
                <a:ext cx="3877015" cy="774631"/>
                <a:chOff x="4712413" y="3229712"/>
                <a:chExt cx="3877015" cy="774631"/>
              </a:xfrm>
            </p:grpSpPr>
            <p:sp>
              <p:nvSpPr>
                <p:cNvPr id="77" name="TextBox 44"/>
                <p:cNvSpPr txBox="1"/>
                <p:nvPr/>
              </p:nvSpPr>
              <p:spPr>
                <a:xfrm>
                  <a:off x="7463951" y="3229712"/>
                  <a:ext cx="1125477" cy="338554"/>
                </a:xfrm>
                <a:prstGeom prst="rect">
                  <a:avLst/>
                </a:prstGeom>
                <a:noFill/>
              </p:spPr>
              <p:txBody>
                <a:bodyPr wrap="square" rtlCol="0">
                  <a:spAutoFit/>
                </a:bodyPr>
                <a:lstStyle>
                  <a:defPPr>
                    <a:defRPr lang="zh-CN"/>
                  </a:defPPr>
                  <a:lvl1pPr algn="r">
                    <a:defRPr>
                      <a:latin typeface="汉仪中黑简" panose="02010609000101010101" pitchFamily="49" charset="-122"/>
                      <a:ea typeface="汉仪中黑简" panose="02010609000101010101" pitchFamily="49" charset="-122"/>
                    </a:defRPr>
                  </a:lvl1pPr>
                </a:lstStyle>
                <a:p>
                  <a:r>
                    <a:rPr lang="zh-CN" altLang="en-US" sz="1600" dirty="0"/>
                    <a:t>添加标题</a:t>
                  </a:r>
                  <a:endParaRPr lang="zh-CN" altLang="en-US" sz="1600" dirty="0"/>
                </a:p>
              </p:txBody>
            </p:sp>
            <p:sp>
              <p:nvSpPr>
                <p:cNvPr id="78" name="TextBox 45"/>
                <p:cNvSpPr txBox="1"/>
                <p:nvPr/>
              </p:nvSpPr>
              <p:spPr>
                <a:xfrm>
                  <a:off x="4712413" y="3455090"/>
                  <a:ext cx="3877015" cy="549253"/>
                </a:xfrm>
                <a:prstGeom prst="rect">
                  <a:avLst/>
                </a:prstGeom>
                <a:noFill/>
              </p:spPr>
              <p:txBody>
                <a:bodyPr wrap="square" rtlCol="0">
                  <a:spAutoFit/>
                </a:bodyPr>
                <a:lstStyle/>
                <a:p>
                  <a:pPr algn="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内容点击</a:t>
                  </a:r>
                  <a:r>
                    <a:rPr lang="zh-CN" altLang="en-US" sz="1200" dirty="0">
                      <a:latin typeface="汉仪中黑简" panose="02010609000101010101" pitchFamily="49" charset="-122"/>
                      <a:ea typeface="汉仪中黑简" panose="02010609000101010101" pitchFamily="49" charset="-122"/>
                    </a:rPr>
                    <a:t>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grpSp>
          <p:nvGrpSpPr>
            <p:cNvPr id="87" name="组合 86"/>
            <p:cNvGrpSpPr/>
            <p:nvPr/>
          </p:nvGrpSpPr>
          <p:grpSpPr>
            <a:xfrm>
              <a:off x="4904966" y="1172124"/>
              <a:ext cx="388757" cy="388757"/>
              <a:chOff x="4857371" y="1049660"/>
              <a:chExt cx="463426" cy="463426"/>
            </a:xfrm>
          </p:grpSpPr>
          <p:sp>
            <p:nvSpPr>
              <p:cNvPr id="85" name="arroba-sign_1319"/>
              <p:cNvSpPr>
                <a:spLocks noChangeAspect="1"/>
              </p:cNvSpPr>
              <p:nvPr/>
            </p:nvSpPr>
            <p:spPr bwMode="auto">
              <a:xfrm>
                <a:off x="4932040" y="1143125"/>
                <a:ext cx="314089" cy="276497"/>
              </a:xfrm>
              <a:custGeom>
                <a:avLst/>
                <a:gdLst>
                  <a:gd name="T0" fmla="*/ 9843 w 12884"/>
                  <a:gd name="T1" fmla="*/ 1576 h 11359"/>
                  <a:gd name="T2" fmla="*/ 7493 w 12884"/>
                  <a:gd name="T3" fmla="*/ 871 h 11359"/>
                  <a:gd name="T4" fmla="*/ 6108 w 12884"/>
                  <a:gd name="T5" fmla="*/ 2011 h 11359"/>
                  <a:gd name="T6" fmla="*/ 5601 w 12884"/>
                  <a:gd name="T7" fmla="*/ 3061 h 11359"/>
                  <a:gd name="T8" fmla="*/ 5572 w 12884"/>
                  <a:gd name="T9" fmla="*/ 3059 h 11359"/>
                  <a:gd name="T10" fmla="*/ 5981 w 12884"/>
                  <a:gd name="T11" fmla="*/ 1575 h 11359"/>
                  <a:gd name="T12" fmla="*/ 2643 w 12884"/>
                  <a:gd name="T13" fmla="*/ 1576 h 11359"/>
                  <a:gd name="T14" fmla="*/ 2644 w 12884"/>
                  <a:gd name="T15" fmla="*/ 2804 h 11359"/>
                  <a:gd name="T16" fmla="*/ 2644 w 12884"/>
                  <a:gd name="T17" fmla="*/ 3249 h 11359"/>
                  <a:gd name="T18" fmla="*/ 3024 w 12884"/>
                  <a:gd name="T19" fmla="*/ 3731 h 11359"/>
                  <a:gd name="T20" fmla="*/ 4397 w 12884"/>
                  <a:gd name="T21" fmla="*/ 4584 h 11359"/>
                  <a:gd name="T22" fmla="*/ 6683 w 12884"/>
                  <a:gd name="T23" fmla="*/ 4989 h 11359"/>
                  <a:gd name="T24" fmla="*/ 6683 w 12884"/>
                  <a:gd name="T25" fmla="*/ 5007 h 11359"/>
                  <a:gd name="T26" fmla="*/ 4924 w 12884"/>
                  <a:gd name="T27" fmla="*/ 4963 h 11359"/>
                  <a:gd name="T28" fmla="*/ 3305 w 12884"/>
                  <a:gd name="T29" fmla="*/ 4463 h 11359"/>
                  <a:gd name="T30" fmla="*/ 2105 w 12884"/>
                  <a:gd name="T31" fmla="*/ 3388 h 11359"/>
                  <a:gd name="T32" fmla="*/ 0 w 12884"/>
                  <a:gd name="T33" fmla="*/ 4840 h 11359"/>
                  <a:gd name="T34" fmla="*/ 1445 w 12884"/>
                  <a:gd name="T35" fmla="*/ 7693 h 11359"/>
                  <a:gd name="T36" fmla="*/ 1049 w 12884"/>
                  <a:gd name="T37" fmla="*/ 7893 h 11359"/>
                  <a:gd name="T38" fmla="*/ 1249 w 12884"/>
                  <a:gd name="T39" fmla="*/ 10216 h 11359"/>
                  <a:gd name="T40" fmla="*/ 2641 w 12884"/>
                  <a:gd name="T41" fmla="*/ 10016 h 11359"/>
                  <a:gd name="T42" fmla="*/ 2441 w 12884"/>
                  <a:gd name="T43" fmla="*/ 7693 h 11359"/>
                  <a:gd name="T44" fmla="*/ 2248 w 12884"/>
                  <a:gd name="T45" fmla="*/ 6660 h 11359"/>
                  <a:gd name="T46" fmla="*/ 3981 w 12884"/>
                  <a:gd name="T47" fmla="*/ 8833 h 11359"/>
                  <a:gd name="T48" fmla="*/ 3585 w 12884"/>
                  <a:gd name="T49" fmla="*/ 9033 h 11359"/>
                  <a:gd name="T50" fmla="*/ 3785 w 12884"/>
                  <a:gd name="T51" fmla="*/ 11356 h 11359"/>
                  <a:gd name="T52" fmla="*/ 5177 w 12884"/>
                  <a:gd name="T53" fmla="*/ 11156 h 11359"/>
                  <a:gd name="T54" fmla="*/ 4977 w 12884"/>
                  <a:gd name="T55" fmla="*/ 8834 h 11359"/>
                  <a:gd name="T56" fmla="*/ 4781 w 12884"/>
                  <a:gd name="T57" fmla="*/ 7159 h 11359"/>
                  <a:gd name="T58" fmla="*/ 7756 w 12884"/>
                  <a:gd name="T59" fmla="*/ 7191 h 11359"/>
                  <a:gd name="T60" fmla="*/ 7559 w 12884"/>
                  <a:gd name="T61" fmla="*/ 8836 h 11359"/>
                  <a:gd name="T62" fmla="*/ 7359 w 12884"/>
                  <a:gd name="T63" fmla="*/ 11159 h 11359"/>
                  <a:gd name="T64" fmla="*/ 8751 w 12884"/>
                  <a:gd name="T65" fmla="*/ 11359 h 11359"/>
                  <a:gd name="T66" fmla="*/ 8951 w 12884"/>
                  <a:gd name="T67" fmla="*/ 9034 h 11359"/>
                  <a:gd name="T68" fmla="*/ 8555 w 12884"/>
                  <a:gd name="T69" fmla="*/ 8834 h 11359"/>
                  <a:gd name="T70" fmla="*/ 10288 w 12884"/>
                  <a:gd name="T71" fmla="*/ 6765 h 11359"/>
                  <a:gd name="T72" fmla="*/ 10092 w 12884"/>
                  <a:gd name="T73" fmla="*/ 7694 h 11359"/>
                  <a:gd name="T74" fmla="*/ 9892 w 12884"/>
                  <a:gd name="T75" fmla="*/ 10017 h 11359"/>
                  <a:gd name="T76" fmla="*/ 11288 w 12884"/>
                  <a:gd name="T77" fmla="*/ 10217 h 11359"/>
                  <a:gd name="T78" fmla="*/ 11488 w 12884"/>
                  <a:gd name="T79" fmla="*/ 7893 h 11359"/>
                  <a:gd name="T80" fmla="*/ 11091 w 12884"/>
                  <a:gd name="T81" fmla="*/ 7693 h 11359"/>
                  <a:gd name="T82" fmla="*/ 12884 w 12884"/>
                  <a:gd name="T83" fmla="*/ 4840 h 1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84" h="11359">
                    <a:moveTo>
                      <a:pt x="9843" y="2801"/>
                    </a:moveTo>
                    <a:lnTo>
                      <a:pt x="9843" y="1576"/>
                    </a:lnTo>
                    <a:cubicBezTo>
                      <a:pt x="9843" y="580"/>
                      <a:pt x="8717" y="0"/>
                      <a:pt x="7905" y="577"/>
                    </a:cubicBezTo>
                    <a:cubicBezTo>
                      <a:pt x="7768" y="675"/>
                      <a:pt x="7631" y="773"/>
                      <a:pt x="7493" y="871"/>
                    </a:cubicBezTo>
                    <a:cubicBezTo>
                      <a:pt x="7260" y="1036"/>
                      <a:pt x="7027" y="1203"/>
                      <a:pt x="6793" y="1368"/>
                    </a:cubicBezTo>
                    <a:cubicBezTo>
                      <a:pt x="6533" y="1552"/>
                      <a:pt x="6304" y="1756"/>
                      <a:pt x="6108" y="2011"/>
                    </a:cubicBezTo>
                    <a:cubicBezTo>
                      <a:pt x="5900" y="2283"/>
                      <a:pt x="5724" y="2595"/>
                      <a:pt x="5633" y="2925"/>
                    </a:cubicBezTo>
                    <a:cubicBezTo>
                      <a:pt x="5620" y="2977"/>
                      <a:pt x="5609" y="3023"/>
                      <a:pt x="5601" y="3061"/>
                    </a:cubicBezTo>
                    <a:cubicBezTo>
                      <a:pt x="5587" y="3137"/>
                      <a:pt x="5584" y="3183"/>
                      <a:pt x="5584" y="3183"/>
                    </a:cubicBezTo>
                    <a:cubicBezTo>
                      <a:pt x="5584" y="3183"/>
                      <a:pt x="5576" y="3139"/>
                      <a:pt x="5572" y="3059"/>
                    </a:cubicBezTo>
                    <a:cubicBezTo>
                      <a:pt x="5551" y="2579"/>
                      <a:pt x="5707" y="2071"/>
                      <a:pt x="5940" y="1655"/>
                    </a:cubicBezTo>
                    <a:cubicBezTo>
                      <a:pt x="5955" y="1628"/>
                      <a:pt x="5968" y="1601"/>
                      <a:pt x="5981" y="1575"/>
                    </a:cubicBezTo>
                    <a:lnTo>
                      <a:pt x="4580" y="576"/>
                    </a:lnTo>
                    <a:cubicBezTo>
                      <a:pt x="3768" y="0"/>
                      <a:pt x="2643" y="580"/>
                      <a:pt x="2643" y="1576"/>
                    </a:cubicBezTo>
                    <a:lnTo>
                      <a:pt x="2643" y="2003"/>
                    </a:lnTo>
                    <a:cubicBezTo>
                      <a:pt x="2643" y="2269"/>
                      <a:pt x="2644" y="2537"/>
                      <a:pt x="2644" y="2804"/>
                    </a:cubicBezTo>
                    <a:lnTo>
                      <a:pt x="2644" y="3117"/>
                    </a:lnTo>
                    <a:cubicBezTo>
                      <a:pt x="2644" y="3159"/>
                      <a:pt x="2637" y="3208"/>
                      <a:pt x="2644" y="3249"/>
                    </a:cubicBezTo>
                    <a:cubicBezTo>
                      <a:pt x="2659" y="3331"/>
                      <a:pt x="2752" y="3421"/>
                      <a:pt x="2803" y="3484"/>
                    </a:cubicBezTo>
                    <a:cubicBezTo>
                      <a:pt x="2872" y="3571"/>
                      <a:pt x="2947" y="3652"/>
                      <a:pt x="3024" y="3731"/>
                    </a:cubicBezTo>
                    <a:cubicBezTo>
                      <a:pt x="3181" y="3887"/>
                      <a:pt x="3355" y="4027"/>
                      <a:pt x="3540" y="4149"/>
                    </a:cubicBezTo>
                    <a:cubicBezTo>
                      <a:pt x="3807" y="4328"/>
                      <a:pt x="4096" y="4472"/>
                      <a:pt x="4397" y="4584"/>
                    </a:cubicBezTo>
                    <a:cubicBezTo>
                      <a:pt x="4887" y="4767"/>
                      <a:pt x="5401" y="4869"/>
                      <a:pt x="5919" y="4931"/>
                    </a:cubicBezTo>
                    <a:cubicBezTo>
                      <a:pt x="6173" y="4961"/>
                      <a:pt x="6427" y="4980"/>
                      <a:pt x="6683" y="4989"/>
                    </a:cubicBezTo>
                    <a:lnTo>
                      <a:pt x="6839" y="4993"/>
                    </a:lnTo>
                    <a:lnTo>
                      <a:pt x="6683" y="5007"/>
                    </a:lnTo>
                    <a:lnTo>
                      <a:pt x="6527" y="5017"/>
                    </a:lnTo>
                    <a:cubicBezTo>
                      <a:pt x="5995" y="5055"/>
                      <a:pt x="5452" y="5039"/>
                      <a:pt x="4924" y="4963"/>
                    </a:cubicBezTo>
                    <a:cubicBezTo>
                      <a:pt x="4855" y="4953"/>
                      <a:pt x="4784" y="4941"/>
                      <a:pt x="4715" y="4929"/>
                    </a:cubicBezTo>
                    <a:cubicBezTo>
                      <a:pt x="4227" y="4841"/>
                      <a:pt x="3747" y="4692"/>
                      <a:pt x="3305" y="4463"/>
                    </a:cubicBezTo>
                    <a:cubicBezTo>
                      <a:pt x="3145" y="4380"/>
                      <a:pt x="2992" y="4288"/>
                      <a:pt x="2847" y="4183"/>
                    </a:cubicBezTo>
                    <a:cubicBezTo>
                      <a:pt x="2561" y="3976"/>
                      <a:pt x="2264" y="3708"/>
                      <a:pt x="2105" y="3388"/>
                    </a:cubicBezTo>
                    <a:lnTo>
                      <a:pt x="2072" y="3076"/>
                    </a:lnTo>
                    <a:cubicBezTo>
                      <a:pt x="799" y="3515"/>
                      <a:pt x="0" y="4143"/>
                      <a:pt x="0" y="4840"/>
                    </a:cubicBezTo>
                    <a:cubicBezTo>
                      <a:pt x="0" y="5415"/>
                      <a:pt x="541" y="5941"/>
                      <a:pt x="1445" y="6355"/>
                    </a:cubicBezTo>
                    <a:lnTo>
                      <a:pt x="1445" y="7693"/>
                    </a:lnTo>
                    <a:lnTo>
                      <a:pt x="1249" y="7693"/>
                    </a:lnTo>
                    <a:cubicBezTo>
                      <a:pt x="1139" y="7693"/>
                      <a:pt x="1049" y="7783"/>
                      <a:pt x="1049" y="7893"/>
                    </a:cubicBezTo>
                    <a:lnTo>
                      <a:pt x="1049" y="10016"/>
                    </a:lnTo>
                    <a:cubicBezTo>
                      <a:pt x="1049" y="10127"/>
                      <a:pt x="1139" y="10216"/>
                      <a:pt x="1249" y="10216"/>
                    </a:cubicBezTo>
                    <a:lnTo>
                      <a:pt x="2441" y="10216"/>
                    </a:lnTo>
                    <a:cubicBezTo>
                      <a:pt x="2552" y="10216"/>
                      <a:pt x="2641" y="10127"/>
                      <a:pt x="2641" y="10016"/>
                    </a:cubicBezTo>
                    <a:lnTo>
                      <a:pt x="2641" y="7893"/>
                    </a:lnTo>
                    <a:cubicBezTo>
                      <a:pt x="2641" y="7783"/>
                      <a:pt x="2552" y="7693"/>
                      <a:pt x="2441" y="7693"/>
                    </a:cubicBezTo>
                    <a:lnTo>
                      <a:pt x="2248" y="7693"/>
                    </a:lnTo>
                    <a:lnTo>
                      <a:pt x="2248" y="6660"/>
                    </a:lnTo>
                    <a:cubicBezTo>
                      <a:pt x="2761" y="6824"/>
                      <a:pt x="3347" y="6960"/>
                      <a:pt x="3981" y="7057"/>
                    </a:cubicBezTo>
                    <a:lnTo>
                      <a:pt x="3981" y="8833"/>
                    </a:lnTo>
                    <a:lnTo>
                      <a:pt x="3785" y="8833"/>
                    </a:lnTo>
                    <a:cubicBezTo>
                      <a:pt x="3675" y="8833"/>
                      <a:pt x="3585" y="8923"/>
                      <a:pt x="3585" y="9033"/>
                    </a:cubicBezTo>
                    <a:lnTo>
                      <a:pt x="3585" y="11156"/>
                    </a:lnTo>
                    <a:cubicBezTo>
                      <a:pt x="3585" y="11267"/>
                      <a:pt x="3675" y="11356"/>
                      <a:pt x="3785" y="11356"/>
                    </a:cubicBezTo>
                    <a:lnTo>
                      <a:pt x="4977" y="11356"/>
                    </a:lnTo>
                    <a:cubicBezTo>
                      <a:pt x="5088" y="11356"/>
                      <a:pt x="5177" y="11267"/>
                      <a:pt x="5177" y="11156"/>
                    </a:cubicBezTo>
                    <a:lnTo>
                      <a:pt x="5177" y="9034"/>
                    </a:lnTo>
                    <a:cubicBezTo>
                      <a:pt x="5177" y="8924"/>
                      <a:pt x="5088" y="8834"/>
                      <a:pt x="4977" y="8834"/>
                    </a:cubicBezTo>
                    <a:lnTo>
                      <a:pt x="4781" y="8834"/>
                    </a:lnTo>
                    <a:lnTo>
                      <a:pt x="4781" y="7159"/>
                    </a:lnTo>
                    <a:cubicBezTo>
                      <a:pt x="5312" y="7210"/>
                      <a:pt x="5868" y="7240"/>
                      <a:pt x="6443" y="7240"/>
                    </a:cubicBezTo>
                    <a:cubicBezTo>
                      <a:pt x="6892" y="7240"/>
                      <a:pt x="7332" y="7223"/>
                      <a:pt x="7756" y="7191"/>
                    </a:cubicBezTo>
                    <a:lnTo>
                      <a:pt x="7756" y="8836"/>
                    </a:lnTo>
                    <a:lnTo>
                      <a:pt x="7559" y="8836"/>
                    </a:lnTo>
                    <a:cubicBezTo>
                      <a:pt x="7448" y="8836"/>
                      <a:pt x="7359" y="8925"/>
                      <a:pt x="7359" y="9036"/>
                    </a:cubicBezTo>
                    <a:lnTo>
                      <a:pt x="7359" y="11159"/>
                    </a:lnTo>
                    <a:cubicBezTo>
                      <a:pt x="7359" y="11269"/>
                      <a:pt x="7448" y="11359"/>
                      <a:pt x="7559" y="11359"/>
                    </a:cubicBezTo>
                    <a:lnTo>
                      <a:pt x="8751" y="11359"/>
                    </a:lnTo>
                    <a:cubicBezTo>
                      <a:pt x="8861" y="11359"/>
                      <a:pt x="8951" y="11269"/>
                      <a:pt x="8951" y="11159"/>
                    </a:cubicBezTo>
                    <a:lnTo>
                      <a:pt x="8951" y="9034"/>
                    </a:lnTo>
                    <a:cubicBezTo>
                      <a:pt x="8951" y="8924"/>
                      <a:pt x="8861" y="8834"/>
                      <a:pt x="8751" y="8834"/>
                    </a:cubicBezTo>
                    <a:lnTo>
                      <a:pt x="8555" y="8834"/>
                    </a:lnTo>
                    <a:lnTo>
                      <a:pt x="8555" y="7108"/>
                    </a:lnTo>
                    <a:cubicBezTo>
                      <a:pt x="9183" y="7026"/>
                      <a:pt x="9765" y="6910"/>
                      <a:pt x="10288" y="6765"/>
                    </a:cubicBezTo>
                    <a:lnTo>
                      <a:pt x="10288" y="7694"/>
                    </a:lnTo>
                    <a:lnTo>
                      <a:pt x="10092" y="7694"/>
                    </a:lnTo>
                    <a:cubicBezTo>
                      <a:pt x="9981" y="7694"/>
                      <a:pt x="9892" y="7784"/>
                      <a:pt x="9892" y="7894"/>
                    </a:cubicBezTo>
                    <a:lnTo>
                      <a:pt x="9892" y="10017"/>
                    </a:lnTo>
                    <a:cubicBezTo>
                      <a:pt x="9892" y="10128"/>
                      <a:pt x="9981" y="10217"/>
                      <a:pt x="10092" y="10217"/>
                    </a:cubicBezTo>
                    <a:lnTo>
                      <a:pt x="11288" y="10217"/>
                    </a:lnTo>
                    <a:cubicBezTo>
                      <a:pt x="11399" y="10217"/>
                      <a:pt x="11488" y="10128"/>
                      <a:pt x="11488" y="10017"/>
                    </a:cubicBezTo>
                    <a:lnTo>
                      <a:pt x="11488" y="7893"/>
                    </a:lnTo>
                    <a:cubicBezTo>
                      <a:pt x="11488" y="7782"/>
                      <a:pt x="11399" y="7693"/>
                      <a:pt x="11288" y="7693"/>
                    </a:cubicBezTo>
                    <a:lnTo>
                      <a:pt x="11091" y="7693"/>
                    </a:lnTo>
                    <a:lnTo>
                      <a:pt x="11091" y="6501"/>
                    </a:lnTo>
                    <a:cubicBezTo>
                      <a:pt x="12201" y="6070"/>
                      <a:pt x="12884" y="5484"/>
                      <a:pt x="12884" y="4840"/>
                    </a:cubicBezTo>
                    <a:cubicBezTo>
                      <a:pt x="12883" y="3978"/>
                      <a:pt x="11668" y="3224"/>
                      <a:pt x="9843" y="2801"/>
                    </a:cubicBezTo>
                    <a:close/>
                  </a:path>
                </a:pathLst>
              </a:custGeom>
              <a:solidFill>
                <a:srgbClr val="3089C1"/>
              </a:solidFill>
              <a:ln>
                <a:noFill/>
              </a:ln>
            </p:spPr>
            <p:txBody>
              <a:bodyPr/>
              <a:lstStyle/>
              <a:p>
                <a:endParaRPr lang="zh-CN" altLang="en-US"/>
              </a:p>
            </p:txBody>
          </p:sp>
          <p:sp>
            <p:nvSpPr>
              <p:cNvPr id="86" name="椭圆 85"/>
              <p:cNvSpPr/>
              <p:nvPr/>
            </p:nvSpPr>
            <p:spPr>
              <a:xfrm>
                <a:off x="4857371" y="1049660"/>
                <a:ext cx="463426" cy="463426"/>
              </a:xfrm>
              <a:prstGeom prst="ellipse">
                <a:avLst/>
              </a:prstGeom>
              <a:noFill/>
              <a:ln>
                <a:solidFill>
                  <a:srgbClr val="4A9E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7" name="组合 96"/>
            <p:cNvGrpSpPr/>
            <p:nvPr/>
          </p:nvGrpSpPr>
          <p:grpSpPr>
            <a:xfrm>
              <a:off x="4904966" y="2204324"/>
              <a:ext cx="388757" cy="388757"/>
              <a:chOff x="4904966" y="2204324"/>
              <a:chExt cx="388757" cy="388757"/>
            </a:xfrm>
          </p:grpSpPr>
          <p:sp>
            <p:nvSpPr>
              <p:cNvPr id="90" name="椭圆 89"/>
              <p:cNvSpPr/>
              <p:nvPr/>
            </p:nvSpPr>
            <p:spPr>
              <a:xfrm>
                <a:off x="4904966" y="2204324"/>
                <a:ext cx="388757" cy="388757"/>
              </a:xfrm>
              <a:prstGeom prst="ellipse">
                <a:avLst/>
              </a:prstGeom>
              <a:no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arroba-sign_1319"/>
              <p:cNvSpPr>
                <a:spLocks noChangeAspect="1"/>
              </p:cNvSpPr>
              <p:nvPr/>
            </p:nvSpPr>
            <p:spPr bwMode="auto">
              <a:xfrm>
                <a:off x="4949195" y="2272826"/>
                <a:ext cx="314089" cy="283651"/>
              </a:xfrm>
              <a:custGeom>
                <a:avLst/>
                <a:gdLst>
                  <a:gd name="T0" fmla="*/ 0 w 783"/>
                  <a:gd name="T1" fmla="*/ 251 h 708"/>
                  <a:gd name="T2" fmla="*/ 0 w 783"/>
                  <a:gd name="T3" fmla="*/ 327 h 708"/>
                  <a:gd name="T4" fmla="*/ 0 w 783"/>
                  <a:gd name="T5" fmla="*/ 372 h 708"/>
                  <a:gd name="T6" fmla="*/ 0 w 783"/>
                  <a:gd name="T7" fmla="*/ 449 h 708"/>
                  <a:gd name="T8" fmla="*/ 0 w 783"/>
                  <a:gd name="T9" fmla="*/ 494 h 708"/>
                  <a:gd name="T10" fmla="*/ 0 w 783"/>
                  <a:gd name="T11" fmla="*/ 570 h 708"/>
                  <a:gd name="T12" fmla="*/ 783 w 783"/>
                  <a:gd name="T13" fmla="*/ 458 h 708"/>
                  <a:gd name="T14" fmla="*/ 783 w 783"/>
                  <a:gd name="T15" fmla="*/ 381 h 708"/>
                  <a:gd name="T16" fmla="*/ 783 w 783"/>
                  <a:gd name="T17" fmla="*/ 319 h 708"/>
                  <a:gd name="T18" fmla="*/ 783 w 783"/>
                  <a:gd name="T19" fmla="*/ 242 h 708"/>
                  <a:gd name="T20" fmla="*/ 771 w 783"/>
                  <a:gd name="T21" fmla="*/ 193 h 708"/>
                  <a:gd name="T22" fmla="*/ 38 w 783"/>
                  <a:gd name="T23" fmla="*/ 254 h 708"/>
                  <a:gd name="T24" fmla="*/ 19 w 783"/>
                  <a:gd name="T25" fmla="*/ 327 h 708"/>
                  <a:gd name="T26" fmla="*/ 19 w 783"/>
                  <a:gd name="T27" fmla="*/ 270 h 708"/>
                  <a:gd name="T28" fmla="*/ 30 w 783"/>
                  <a:gd name="T29" fmla="*/ 316 h 708"/>
                  <a:gd name="T30" fmla="*/ 19 w 783"/>
                  <a:gd name="T31" fmla="*/ 327 h 708"/>
                  <a:gd name="T32" fmla="*/ 42 w 783"/>
                  <a:gd name="T33" fmla="*/ 359 h 708"/>
                  <a:gd name="T34" fmla="*/ 19 w 783"/>
                  <a:gd name="T35" fmla="*/ 437 h 708"/>
                  <a:gd name="T36" fmla="*/ 30 w 783"/>
                  <a:gd name="T37" fmla="*/ 400 h 708"/>
                  <a:gd name="T38" fmla="*/ 30 w 783"/>
                  <a:gd name="T39" fmla="*/ 459 h 708"/>
                  <a:gd name="T40" fmla="*/ 38 w 783"/>
                  <a:gd name="T41" fmla="*/ 497 h 708"/>
                  <a:gd name="T42" fmla="*/ 19 w 783"/>
                  <a:gd name="T43" fmla="*/ 570 h 708"/>
                  <a:gd name="T44" fmla="*/ 19 w 783"/>
                  <a:gd name="T45" fmla="*/ 513 h 708"/>
                  <a:gd name="T46" fmla="*/ 30 w 783"/>
                  <a:gd name="T47" fmla="*/ 559 h 708"/>
                  <a:gd name="T48" fmla="*/ 19 w 783"/>
                  <a:gd name="T49" fmla="*/ 570 h 708"/>
                  <a:gd name="T50" fmla="*/ 42 w 783"/>
                  <a:gd name="T51" fmla="*/ 544 h 708"/>
                  <a:gd name="T52" fmla="*/ 74 w 783"/>
                  <a:gd name="T53" fmla="*/ 532 h 708"/>
                  <a:gd name="T54" fmla="*/ 758 w 783"/>
                  <a:gd name="T55" fmla="*/ 391 h 708"/>
                  <a:gd name="T56" fmla="*/ 758 w 783"/>
                  <a:gd name="T57" fmla="*/ 448 h 708"/>
                  <a:gd name="T58" fmla="*/ 734 w 783"/>
                  <a:gd name="T59" fmla="*/ 347 h 708"/>
                  <a:gd name="T60" fmla="*/ 656 w 783"/>
                  <a:gd name="T61" fmla="*/ 393 h 708"/>
                  <a:gd name="T62" fmla="*/ 127 w 783"/>
                  <a:gd name="T63" fmla="*/ 493 h 708"/>
                  <a:gd name="T64" fmla="*/ 48 w 783"/>
                  <a:gd name="T65" fmla="*/ 466 h 708"/>
                  <a:gd name="T66" fmla="*/ 42 w 783"/>
                  <a:gd name="T67" fmla="*/ 423 h 708"/>
                  <a:gd name="T68" fmla="*/ 75 w 783"/>
                  <a:gd name="T69" fmla="*/ 411 h 708"/>
                  <a:gd name="T70" fmla="*/ 145 w 783"/>
                  <a:gd name="T71" fmla="*/ 435 h 708"/>
                  <a:gd name="T72" fmla="*/ 583 w 783"/>
                  <a:gd name="T73" fmla="*/ 372 h 708"/>
                  <a:gd name="T74" fmla="*/ 665 w 783"/>
                  <a:gd name="T75" fmla="*/ 324 h 708"/>
                  <a:gd name="T76" fmla="*/ 758 w 783"/>
                  <a:gd name="T77" fmla="*/ 269 h 708"/>
                  <a:gd name="T78" fmla="*/ 758 w 783"/>
                  <a:gd name="T79" fmla="*/ 326 h 708"/>
                  <a:gd name="T80" fmla="*/ 726 w 783"/>
                  <a:gd name="T81" fmla="*/ 223 h 708"/>
                  <a:gd name="T82" fmla="*/ 723 w 783"/>
                  <a:gd name="T83" fmla="*/ 232 h 708"/>
                  <a:gd name="T84" fmla="*/ 602 w 783"/>
                  <a:gd name="T85" fmla="*/ 302 h 708"/>
                  <a:gd name="T86" fmla="*/ 522 w 783"/>
                  <a:gd name="T87" fmla="*/ 349 h 708"/>
                  <a:gd name="T88" fmla="*/ 207 w 783"/>
                  <a:gd name="T89" fmla="*/ 399 h 708"/>
                  <a:gd name="T90" fmla="*/ 135 w 783"/>
                  <a:gd name="T91" fmla="*/ 374 h 708"/>
                  <a:gd name="T92" fmla="*/ 54 w 783"/>
                  <a:gd name="T93" fmla="*/ 346 h 708"/>
                  <a:gd name="T94" fmla="*/ 42 w 783"/>
                  <a:gd name="T95" fmla="*/ 309 h 708"/>
                  <a:gd name="T96" fmla="*/ 67 w 783"/>
                  <a:gd name="T97" fmla="*/ 287 h 708"/>
                  <a:gd name="T98" fmla="*/ 129 w 783"/>
                  <a:gd name="T99" fmla="*/ 308 h 708"/>
                  <a:gd name="T100" fmla="*/ 249 w 783"/>
                  <a:gd name="T101" fmla="*/ 349 h 708"/>
                  <a:gd name="T102" fmla="*/ 322 w 783"/>
                  <a:gd name="T103" fmla="*/ 374 h 708"/>
                  <a:gd name="T104" fmla="*/ 463 w 783"/>
                  <a:gd name="T105" fmla="*/ 320 h 708"/>
                  <a:gd name="T106" fmla="*/ 534 w 783"/>
                  <a:gd name="T107" fmla="*/ 279 h 708"/>
                  <a:gd name="T108" fmla="*/ 660 w 783"/>
                  <a:gd name="T109" fmla="*/ 205 h 708"/>
                  <a:gd name="T110" fmla="*/ 716 w 783"/>
                  <a:gd name="T111" fmla="*/ 172 h 708"/>
                  <a:gd name="T112" fmla="*/ 758 w 783"/>
                  <a:gd name="T113" fmla="*/ 195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3" h="708">
                    <a:moveTo>
                      <a:pt x="783" y="138"/>
                    </a:moveTo>
                    <a:lnTo>
                      <a:pt x="783" y="121"/>
                    </a:lnTo>
                    <a:lnTo>
                      <a:pt x="431" y="0"/>
                    </a:lnTo>
                    <a:lnTo>
                      <a:pt x="0" y="251"/>
                    </a:lnTo>
                    <a:lnTo>
                      <a:pt x="0" y="255"/>
                    </a:lnTo>
                    <a:lnTo>
                      <a:pt x="0" y="264"/>
                    </a:lnTo>
                    <a:lnTo>
                      <a:pt x="0" y="268"/>
                    </a:lnTo>
                    <a:lnTo>
                      <a:pt x="0" y="327"/>
                    </a:lnTo>
                    <a:lnTo>
                      <a:pt x="0" y="340"/>
                    </a:lnTo>
                    <a:lnTo>
                      <a:pt x="0" y="344"/>
                    </a:lnTo>
                    <a:lnTo>
                      <a:pt x="30" y="355"/>
                    </a:lnTo>
                    <a:lnTo>
                      <a:pt x="0" y="372"/>
                    </a:lnTo>
                    <a:lnTo>
                      <a:pt x="0" y="376"/>
                    </a:lnTo>
                    <a:lnTo>
                      <a:pt x="0" y="385"/>
                    </a:lnTo>
                    <a:lnTo>
                      <a:pt x="0" y="389"/>
                    </a:lnTo>
                    <a:lnTo>
                      <a:pt x="0" y="449"/>
                    </a:lnTo>
                    <a:lnTo>
                      <a:pt x="0" y="462"/>
                    </a:lnTo>
                    <a:lnTo>
                      <a:pt x="0" y="466"/>
                    </a:lnTo>
                    <a:lnTo>
                      <a:pt x="30" y="476"/>
                    </a:lnTo>
                    <a:lnTo>
                      <a:pt x="0" y="494"/>
                    </a:lnTo>
                    <a:lnTo>
                      <a:pt x="0" y="498"/>
                    </a:lnTo>
                    <a:lnTo>
                      <a:pt x="0" y="507"/>
                    </a:lnTo>
                    <a:lnTo>
                      <a:pt x="0" y="511"/>
                    </a:lnTo>
                    <a:lnTo>
                      <a:pt x="0" y="570"/>
                    </a:lnTo>
                    <a:lnTo>
                      <a:pt x="0" y="583"/>
                    </a:lnTo>
                    <a:lnTo>
                      <a:pt x="0" y="588"/>
                    </a:lnTo>
                    <a:lnTo>
                      <a:pt x="351" y="708"/>
                    </a:lnTo>
                    <a:lnTo>
                      <a:pt x="783" y="458"/>
                    </a:lnTo>
                    <a:lnTo>
                      <a:pt x="783" y="441"/>
                    </a:lnTo>
                    <a:lnTo>
                      <a:pt x="771" y="436"/>
                    </a:lnTo>
                    <a:lnTo>
                      <a:pt x="771" y="388"/>
                    </a:lnTo>
                    <a:lnTo>
                      <a:pt x="783" y="381"/>
                    </a:lnTo>
                    <a:lnTo>
                      <a:pt x="783" y="364"/>
                    </a:lnTo>
                    <a:lnTo>
                      <a:pt x="753" y="354"/>
                    </a:lnTo>
                    <a:lnTo>
                      <a:pt x="783" y="336"/>
                    </a:lnTo>
                    <a:lnTo>
                      <a:pt x="783" y="319"/>
                    </a:lnTo>
                    <a:lnTo>
                      <a:pt x="771" y="315"/>
                    </a:lnTo>
                    <a:lnTo>
                      <a:pt x="771" y="267"/>
                    </a:lnTo>
                    <a:lnTo>
                      <a:pt x="783" y="260"/>
                    </a:lnTo>
                    <a:lnTo>
                      <a:pt x="783" y="242"/>
                    </a:lnTo>
                    <a:lnTo>
                      <a:pt x="753" y="232"/>
                    </a:lnTo>
                    <a:lnTo>
                      <a:pt x="783" y="215"/>
                    </a:lnTo>
                    <a:lnTo>
                      <a:pt x="783" y="198"/>
                    </a:lnTo>
                    <a:lnTo>
                      <a:pt x="771" y="193"/>
                    </a:lnTo>
                    <a:lnTo>
                      <a:pt x="771" y="145"/>
                    </a:lnTo>
                    <a:lnTo>
                      <a:pt x="783" y="138"/>
                    </a:lnTo>
                    <a:close/>
                    <a:moveTo>
                      <a:pt x="448" y="16"/>
                    </a:moveTo>
                    <a:lnTo>
                      <a:pt x="38" y="254"/>
                    </a:lnTo>
                    <a:lnTo>
                      <a:pt x="22" y="248"/>
                    </a:lnTo>
                    <a:lnTo>
                      <a:pt x="432" y="10"/>
                    </a:lnTo>
                    <a:lnTo>
                      <a:pt x="448" y="16"/>
                    </a:lnTo>
                    <a:close/>
                    <a:moveTo>
                      <a:pt x="19" y="327"/>
                    </a:moveTo>
                    <a:lnTo>
                      <a:pt x="19" y="323"/>
                    </a:lnTo>
                    <a:lnTo>
                      <a:pt x="19" y="316"/>
                    </a:lnTo>
                    <a:lnTo>
                      <a:pt x="19" y="274"/>
                    </a:lnTo>
                    <a:lnTo>
                      <a:pt x="19" y="270"/>
                    </a:lnTo>
                    <a:lnTo>
                      <a:pt x="30" y="274"/>
                    </a:lnTo>
                    <a:lnTo>
                      <a:pt x="30" y="278"/>
                    </a:lnTo>
                    <a:lnTo>
                      <a:pt x="30" y="309"/>
                    </a:lnTo>
                    <a:lnTo>
                      <a:pt x="30" y="316"/>
                    </a:lnTo>
                    <a:lnTo>
                      <a:pt x="30" y="331"/>
                    </a:lnTo>
                    <a:lnTo>
                      <a:pt x="30" y="337"/>
                    </a:lnTo>
                    <a:lnTo>
                      <a:pt x="19" y="334"/>
                    </a:lnTo>
                    <a:lnTo>
                      <a:pt x="19" y="327"/>
                    </a:lnTo>
                    <a:close/>
                    <a:moveTo>
                      <a:pt x="57" y="364"/>
                    </a:moveTo>
                    <a:lnTo>
                      <a:pt x="38" y="375"/>
                    </a:lnTo>
                    <a:lnTo>
                      <a:pt x="22" y="370"/>
                    </a:lnTo>
                    <a:lnTo>
                      <a:pt x="42" y="359"/>
                    </a:lnTo>
                    <a:lnTo>
                      <a:pt x="57" y="364"/>
                    </a:lnTo>
                    <a:close/>
                    <a:moveTo>
                      <a:pt x="19" y="449"/>
                    </a:moveTo>
                    <a:lnTo>
                      <a:pt x="19" y="444"/>
                    </a:lnTo>
                    <a:lnTo>
                      <a:pt x="19" y="437"/>
                    </a:lnTo>
                    <a:lnTo>
                      <a:pt x="19" y="396"/>
                    </a:lnTo>
                    <a:lnTo>
                      <a:pt x="19" y="392"/>
                    </a:lnTo>
                    <a:lnTo>
                      <a:pt x="30" y="395"/>
                    </a:lnTo>
                    <a:lnTo>
                      <a:pt x="30" y="400"/>
                    </a:lnTo>
                    <a:lnTo>
                      <a:pt x="30" y="431"/>
                    </a:lnTo>
                    <a:lnTo>
                      <a:pt x="30" y="438"/>
                    </a:lnTo>
                    <a:lnTo>
                      <a:pt x="30" y="452"/>
                    </a:lnTo>
                    <a:lnTo>
                      <a:pt x="30" y="459"/>
                    </a:lnTo>
                    <a:lnTo>
                      <a:pt x="19" y="455"/>
                    </a:lnTo>
                    <a:lnTo>
                      <a:pt x="19" y="449"/>
                    </a:lnTo>
                    <a:close/>
                    <a:moveTo>
                      <a:pt x="57" y="486"/>
                    </a:moveTo>
                    <a:lnTo>
                      <a:pt x="38" y="497"/>
                    </a:lnTo>
                    <a:lnTo>
                      <a:pt x="22" y="491"/>
                    </a:lnTo>
                    <a:lnTo>
                      <a:pt x="42" y="480"/>
                    </a:lnTo>
                    <a:lnTo>
                      <a:pt x="57" y="486"/>
                    </a:lnTo>
                    <a:close/>
                    <a:moveTo>
                      <a:pt x="19" y="570"/>
                    </a:moveTo>
                    <a:lnTo>
                      <a:pt x="19" y="566"/>
                    </a:lnTo>
                    <a:lnTo>
                      <a:pt x="19" y="559"/>
                    </a:lnTo>
                    <a:lnTo>
                      <a:pt x="19" y="517"/>
                    </a:lnTo>
                    <a:lnTo>
                      <a:pt x="19" y="513"/>
                    </a:lnTo>
                    <a:lnTo>
                      <a:pt x="30" y="517"/>
                    </a:lnTo>
                    <a:lnTo>
                      <a:pt x="30" y="521"/>
                    </a:lnTo>
                    <a:lnTo>
                      <a:pt x="30" y="552"/>
                    </a:lnTo>
                    <a:lnTo>
                      <a:pt x="30" y="559"/>
                    </a:lnTo>
                    <a:lnTo>
                      <a:pt x="30" y="574"/>
                    </a:lnTo>
                    <a:lnTo>
                      <a:pt x="30" y="581"/>
                    </a:lnTo>
                    <a:lnTo>
                      <a:pt x="19" y="577"/>
                    </a:lnTo>
                    <a:lnTo>
                      <a:pt x="19" y="570"/>
                    </a:lnTo>
                    <a:close/>
                    <a:moveTo>
                      <a:pt x="42" y="585"/>
                    </a:moveTo>
                    <a:lnTo>
                      <a:pt x="42" y="578"/>
                    </a:lnTo>
                    <a:lnTo>
                      <a:pt x="42" y="552"/>
                    </a:lnTo>
                    <a:lnTo>
                      <a:pt x="42" y="544"/>
                    </a:lnTo>
                    <a:lnTo>
                      <a:pt x="42" y="525"/>
                    </a:lnTo>
                    <a:lnTo>
                      <a:pt x="42" y="521"/>
                    </a:lnTo>
                    <a:lnTo>
                      <a:pt x="67" y="529"/>
                    </a:lnTo>
                    <a:lnTo>
                      <a:pt x="74" y="532"/>
                    </a:lnTo>
                    <a:lnTo>
                      <a:pt x="351" y="627"/>
                    </a:lnTo>
                    <a:lnTo>
                      <a:pt x="709" y="419"/>
                    </a:lnTo>
                    <a:lnTo>
                      <a:pt x="716" y="415"/>
                    </a:lnTo>
                    <a:lnTo>
                      <a:pt x="758" y="391"/>
                    </a:lnTo>
                    <a:lnTo>
                      <a:pt x="758" y="395"/>
                    </a:lnTo>
                    <a:lnTo>
                      <a:pt x="758" y="431"/>
                    </a:lnTo>
                    <a:lnTo>
                      <a:pt x="758" y="438"/>
                    </a:lnTo>
                    <a:lnTo>
                      <a:pt x="758" y="448"/>
                    </a:lnTo>
                    <a:lnTo>
                      <a:pt x="758" y="455"/>
                    </a:lnTo>
                    <a:lnTo>
                      <a:pt x="351" y="691"/>
                    </a:lnTo>
                    <a:lnTo>
                      <a:pt x="42" y="585"/>
                    </a:lnTo>
                    <a:close/>
                    <a:moveTo>
                      <a:pt x="734" y="347"/>
                    </a:moveTo>
                    <a:lnTo>
                      <a:pt x="734" y="347"/>
                    </a:lnTo>
                    <a:lnTo>
                      <a:pt x="729" y="350"/>
                    </a:lnTo>
                    <a:lnTo>
                      <a:pt x="723" y="354"/>
                    </a:lnTo>
                    <a:lnTo>
                      <a:pt x="656" y="393"/>
                    </a:lnTo>
                    <a:lnTo>
                      <a:pt x="649" y="397"/>
                    </a:lnTo>
                    <a:lnTo>
                      <a:pt x="351" y="570"/>
                    </a:lnTo>
                    <a:lnTo>
                      <a:pt x="135" y="495"/>
                    </a:lnTo>
                    <a:lnTo>
                      <a:pt x="127" y="493"/>
                    </a:lnTo>
                    <a:lnTo>
                      <a:pt x="76" y="475"/>
                    </a:lnTo>
                    <a:lnTo>
                      <a:pt x="60" y="469"/>
                    </a:lnTo>
                    <a:lnTo>
                      <a:pt x="54" y="467"/>
                    </a:lnTo>
                    <a:lnTo>
                      <a:pt x="48" y="466"/>
                    </a:lnTo>
                    <a:lnTo>
                      <a:pt x="42" y="463"/>
                    </a:lnTo>
                    <a:lnTo>
                      <a:pt x="42" y="457"/>
                    </a:lnTo>
                    <a:lnTo>
                      <a:pt x="42" y="430"/>
                    </a:lnTo>
                    <a:lnTo>
                      <a:pt x="42" y="423"/>
                    </a:lnTo>
                    <a:lnTo>
                      <a:pt x="42" y="404"/>
                    </a:lnTo>
                    <a:lnTo>
                      <a:pt x="42" y="400"/>
                    </a:lnTo>
                    <a:lnTo>
                      <a:pt x="67" y="408"/>
                    </a:lnTo>
                    <a:lnTo>
                      <a:pt x="75" y="411"/>
                    </a:lnTo>
                    <a:lnTo>
                      <a:pt x="117" y="425"/>
                    </a:lnTo>
                    <a:lnTo>
                      <a:pt x="123" y="427"/>
                    </a:lnTo>
                    <a:lnTo>
                      <a:pt x="129" y="429"/>
                    </a:lnTo>
                    <a:lnTo>
                      <a:pt x="145" y="435"/>
                    </a:lnTo>
                    <a:lnTo>
                      <a:pt x="194" y="452"/>
                    </a:lnTo>
                    <a:lnTo>
                      <a:pt x="202" y="454"/>
                    </a:lnTo>
                    <a:lnTo>
                      <a:pt x="352" y="506"/>
                    </a:lnTo>
                    <a:lnTo>
                      <a:pt x="583" y="372"/>
                    </a:lnTo>
                    <a:lnTo>
                      <a:pt x="589" y="367"/>
                    </a:lnTo>
                    <a:lnTo>
                      <a:pt x="654" y="330"/>
                    </a:lnTo>
                    <a:lnTo>
                      <a:pt x="660" y="327"/>
                    </a:lnTo>
                    <a:lnTo>
                      <a:pt x="665" y="324"/>
                    </a:lnTo>
                    <a:lnTo>
                      <a:pt x="665" y="324"/>
                    </a:lnTo>
                    <a:lnTo>
                      <a:pt x="709" y="298"/>
                    </a:lnTo>
                    <a:lnTo>
                      <a:pt x="716" y="294"/>
                    </a:lnTo>
                    <a:lnTo>
                      <a:pt x="758" y="269"/>
                    </a:lnTo>
                    <a:lnTo>
                      <a:pt x="758" y="274"/>
                    </a:lnTo>
                    <a:lnTo>
                      <a:pt x="758" y="310"/>
                    </a:lnTo>
                    <a:lnTo>
                      <a:pt x="758" y="317"/>
                    </a:lnTo>
                    <a:lnTo>
                      <a:pt x="758" y="326"/>
                    </a:lnTo>
                    <a:lnTo>
                      <a:pt x="758" y="333"/>
                    </a:lnTo>
                    <a:lnTo>
                      <a:pt x="734" y="347"/>
                    </a:lnTo>
                    <a:close/>
                    <a:moveTo>
                      <a:pt x="734" y="226"/>
                    </a:moveTo>
                    <a:lnTo>
                      <a:pt x="726" y="223"/>
                    </a:lnTo>
                    <a:lnTo>
                      <a:pt x="726" y="223"/>
                    </a:lnTo>
                    <a:lnTo>
                      <a:pt x="734" y="226"/>
                    </a:lnTo>
                    <a:lnTo>
                      <a:pt x="729" y="229"/>
                    </a:lnTo>
                    <a:lnTo>
                      <a:pt x="723" y="232"/>
                    </a:lnTo>
                    <a:lnTo>
                      <a:pt x="656" y="271"/>
                    </a:lnTo>
                    <a:lnTo>
                      <a:pt x="649" y="275"/>
                    </a:lnTo>
                    <a:lnTo>
                      <a:pt x="603" y="302"/>
                    </a:lnTo>
                    <a:lnTo>
                      <a:pt x="602" y="302"/>
                    </a:lnTo>
                    <a:lnTo>
                      <a:pt x="597" y="305"/>
                    </a:lnTo>
                    <a:lnTo>
                      <a:pt x="592" y="308"/>
                    </a:lnTo>
                    <a:lnTo>
                      <a:pt x="529" y="345"/>
                    </a:lnTo>
                    <a:lnTo>
                      <a:pt x="522" y="349"/>
                    </a:lnTo>
                    <a:lnTo>
                      <a:pt x="351" y="448"/>
                    </a:lnTo>
                    <a:lnTo>
                      <a:pt x="263" y="418"/>
                    </a:lnTo>
                    <a:lnTo>
                      <a:pt x="255" y="415"/>
                    </a:lnTo>
                    <a:lnTo>
                      <a:pt x="207" y="399"/>
                    </a:lnTo>
                    <a:lnTo>
                      <a:pt x="192" y="393"/>
                    </a:lnTo>
                    <a:lnTo>
                      <a:pt x="186" y="391"/>
                    </a:lnTo>
                    <a:lnTo>
                      <a:pt x="180" y="389"/>
                    </a:lnTo>
                    <a:lnTo>
                      <a:pt x="135" y="374"/>
                    </a:lnTo>
                    <a:lnTo>
                      <a:pt x="127" y="371"/>
                    </a:lnTo>
                    <a:lnTo>
                      <a:pt x="76" y="353"/>
                    </a:lnTo>
                    <a:lnTo>
                      <a:pt x="60" y="348"/>
                    </a:lnTo>
                    <a:lnTo>
                      <a:pt x="54" y="346"/>
                    </a:lnTo>
                    <a:lnTo>
                      <a:pt x="48" y="344"/>
                    </a:lnTo>
                    <a:lnTo>
                      <a:pt x="42" y="342"/>
                    </a:lnTo>
                    <a:lnTo>
                      <a:pt x="42" y="335"/>
                    </a:lnTo>
                    <a:lnTo>
                      <a:pt x="42" y="309"/>
                    </a:lnTo>
                    <a:lnTo>
                      <a:pt x="42" y="302"/>
                    </a:lnTo>
                    <a:lnTo>
                      <a:pt x="42" y="283"/>
                    </a:lnTo>
                    <a:lnTo>
                      <a:pt x="42" y="278"/>
                    </a:lnTo>
                    <a:lnTo>
                      <a:pt x="67" y="287"/>
                    </a:lnTo>
                    <a:lnTo>
                      <a:pt x="74" y="289"/>
                    </a:lnTo>
                    <a:lnTo>
                      <a:pt x="117" y="304"/>
                    </a:lnTo>
                    <a:lnTo>
                      <a:pt x="123" y="306"/>
                    </a:lnTo>
                    <a:lnTo>
                      <a:pt x="129" y="308"/>
                    </a:lnTo>
                    <a:lnTo>
                      <a:pt x="145" y="313"/>
                    </a:lnTo>
                    <a:lnTo>
                      <a:pt x="194" y="330"/>
                    </a:lnTo>
                    <a:lnTo>
                      <a:pt x="202" y="333"/>
                    </a:lnTo>
                    <a:lnTo>
                      <a:pt x="249" y="349"/>
                    </a:lnTo>
                    <a:lnTo>
                      <a:pt x="255" y="351"/>
                    </a:lnTo>
                    <a:lnTo>
                      <a:pt x="261" y="353"/>
                    </a:lnTo>
                    <a:lnTo>
                      <a:pt x="276" y="359"/>
                    </a:lnTo>
                    <a:lnTo>
                      <a:pt x="322" y="374"/>
                    </a:lnTo>
                    <a:lnTo>
                      <a:pt x="329" y="377"/>
                    </a:lnTo>
                    <a:lnTo>
                      <a:pt x="351" y="384"/>
                    </a:lnTo>
                    <a:lnTo>
                      <a:pt x="456" y="324"/>
                    </a:lnTo>
                    <a:lnTo>
                      <a:pt x="463" y="320"/>
                    </a:lnTo>
                    <a:lnTo>
                      <a:pt x="523" y="285"/>
                    </a:lnTo>
                    <a:lnTo>
                      <a:pt x="528" y="282"/>
                    </a:lnTo>
                    <a:lnTo>
                      <a:pt x="533" y="279"/>
                    </a:lnTo>
                    <a:lnTo>
                      <a:pt x="534" y="279"/>
                    </a:lnTo>
                    <a:lnTo>
                      <a:pt x="583" y="250"/>
                    </a:lnTo>
                    <a:lnTo>
                      <a:pt x="589" y="246"/>
                    </a:lnTo>
                    <a:lnTo>
                      <a:pt x="654" y="208"/>
                    </a:lnTo>
                    <a:lnTo>
                      <a:pt x="660" y="205"/>
                    </a:lnTo>
                    <a:lnTo>
                      <a:pt x="665" y="202"/>
                    </a:lnTo>
                    <a:lnTo>
                      <a:pt x="665" y="202"/>
                    </a:lnTo>
                    <a:lnTo>
                      <a:pt x="709" y="177"/>
                    </a:lnTo>
                    <a:lnTo>
                      <a:pt x="716" y="172"/>
                    </a:lnTo>
                    <a:lnTo>
                      <a:pt x="758" y="148"/>
                    </a:lnTo>
                    <a:lnTo>
                      <a:pt x="758" y="152"/>
                    </a:lnTo>
                    <a:lnTo>
                      <a:pt x="758" y="189"/>
                    </a:lnTo>
                    <a:lnTo>
                      <a:pt x="758" y="195"/>
                    </a:lnTo>
                    <a:lnTo>
                      <a:pt x="758" y="205"/>
                    </a:lnTo>
                    <a:lnTo>
                      <a:pt x="758" y="212"/>
                    </a:lnTo>
                    <a:lnTo>
                      <a:pt x="734" y="226"/>
                    </a:lnTo>
                    <a:close/>
                  </a:path>
                </a:pathLst>
              </a:custGeom>
              <a:solidFill>
                <a:srgbClr val="FDEC9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95" name="椭圆 94"/>
            <p:cNvSpPr/>
            <p:nvPr/>
          </p:nvSpPr>
          <p:spPr>
            <a:xfrm>
              <a:off x="4904965" y="3155953"/>
              <a:ext cx="388757" cy="388757"/>
            </a:xfrm>
            <a:prstGeom prst="ellipse">
              <a:avLst/>
            </a:prstGeom>
            <a:noFill/>
            <a:ln>
              <a:solidFill>
                <a:srgbClr val="4A9E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arroba-sign_1319"/>
            <p:cNvSpPr>
              <a:spLocks noChangeAspect="1"/>
            </p:cNvSpPr>
            <p:nvPr/>
          </p:nvSpPr>
          <p:spPr bwMode="auto">
            <a:xfrm>
              <a:off x="4949195" y="3239707"/>
              <a:ext cx="314089" cy="230100"/>
            </a:xfrm>
            <a:custGeom>
              <a:avLst/>
              <a:gdLst>
                <a:gd name="connsiteX0" fmla="*/ 263211 w 607313"/>
                <a:gd name="connsiteY0" fmla="*/ 171897 h 444915"/>
                <a:gd name="connsiteX1" fmla="*/ 334072 w 607313"/>
                <a:gd name="connsiteY1" fmla="*/ 171897 h 444915"/>
                <a:gd name="connsiteX2" fmla="*/ 334072 w 607313"/>
                <a:gd name="connsiteY2" fmla="*/ 313428 h 444915"/>
                <a:gd name="connsiteX3" fmla="*/ 344221 w 607313"/>
                <a:gd name="connsiteY3" fmla="*/ 323467 h 444915"/>
                <a:gd name="connsiteX4" fmla="*/ 374577 w 607313"/>
                <a:gd name="connsiteY4" fmla="*/ 323467 h 444915"/>
                <a:gd name="connsiteX5" fmla="*/ 374577 w 607313"/>
                <a:gd name="connsiteY5" fmla="*/ 343724 h 444915"/>
                <a:gd name="connsiteX6" fmla="*/ 253063 w 607313"/>
                <a:gd name="connsiteY6" fmla="*/ 343724 h 444915"/>
                <a:gd name="connsiteX7" fmla="*/ 253063 w 607313"/>
                <a:gd name="connsiteY7" fmla="*/ 323467 h 444915"/>
                <a:gd name="connsiteX8" fmla="*/ 283419 w 607313"/>
                <a:gd name="connsiteY8" fmla="*/ 323467 h 444915"/>
                <a:gd name="connsiteX9" fmla="*/ 293568 w 607313"/>
                <a:gd name="connsiteY9" fmla="*/ 313428 h 444915"/>
                <a:gd name="connsiteX10" fmla="*/ 293568 w 607313"/>
                <a:gd name="connsiteY10" fmla="*/ 202193 h 444915"/>
                <a:gd name="connsiteX11" fmla="*/ 283419 w 607313"/>
                <a:gd name="connsiteY11" fmla="*/ 192065 h 444915"/>
                <a:gd name="connsiteX12" fmla="*/ 263211 w 607313"/>
                <a:gd name="connsiteY12" fmla="*/ 192065 h 444915"/>
                <a:gd name="connsiteX13" fmla="*/ 253086 w 607313"/>
                <a:gd name="connsiteY13" fmla="*/ 151623 h 444915"/>
                <a:gd name="connsiteX14" fmla="*/ 242940 w 607313"/>
                <a:gd name="connsiteY14" fmla="*/ 161755 h 444915"/>
                <a:gd name="connsiteX15" fmla="*/ 242940 w 607313"/>
                <a:gd name="connsiteY15" fmla="*/ 202194 h 444915"/>
                <a:gd name="connsiteX16" fmla="*/ 253086 w 607313"/>
                <a:gd name="connsiteY16" fmla="*/ 212326 h 444915"/>
                <a:gd name="connsiteX17" fmla="*/ 273290 w 607313"/>
                <a:gd name="connsiteY17" fmla="*/ 212326 h 444915"/>
                <a:gd name="connsiteX18" fmla="*/ 273290 w 607313"/>
                <a:gd name="connsiteY18" fmla="*/ 303335 h 444915"/>
                <a:gd name="connsiteX19" fmla="*/ 242940 w 607313"/>
                <a:gd name="connsiteY19" fmla="*/ 303335 h 444915"/>
                <a:gd name="connsiteX20" fmla="*/ 232793 w 607313"/>
                <a:gd name="connsiteY20" fmla="*/ 313467 h 444915"/>
                <a:gd name="connsiteX21" fmla="*/ 232793 w 607313"/>
                <a:gd name="connsiteY21" fmla="*/ 353906 h 444915"/>
                <a:gd name="connsiteX22" fmla="*/ 242940 w 607313"/>
                <a:gd name="connsiteY22" fmla="*/ 364038 h 444915"/>
                <a:gd name="connsiteX23" fmla="*/ 384722 w 607313"/>
                <a:gd name="connsiteY23" fmla="*/ 364038 h 444915"/>
                <a:gd name="connsiteX24" fmla="*/ 394868 w 607313"/>
                <a:gd name="connsiteY24" fmla="*/ 353906 h 444915"/>
                <a:gd name="connsiteX25" fmla="*/ 394868 w 607313"/>
                <a:gd name="connsiteY25" fmla="*/ 313467 h 444915"/>
                <a:gd name="connsiteX26" fmla="*/ 384722 w 607313"/>
                <a:gd name="connsiteY26" fmla="*/ 303335 h 444915"/>
                <a:gd name="connsiteX27" fmla="*/ 354372 w 607313"/>
                <a:gd name="connsiteY27" fmla="*/ 303335 h 444915"/>
                <a:gd name="connsiteX28" fmla="*/ 354372 w 607313"/>
                <a:gd name="connsiteY28" fmla="*/ 161755 h 444915"/>
                <a:gd name="connsiteX29" fmla="*/ 344225 w 607313"/>
                <a:gd name="connsiteY29" fmla="*/ 151623 h 444915"/>
                <a:gd name="connsiteX30" fmla="*/ 303659 w 607313"/>
                <a:gd name="connsiteY30" fmla="*/ 70707 h 444915"/>
                <a:gd name="connsiteX31" fmla="*/ 323912 w 607313"/>
                <a:gd name="connsiteY31" fmla="*/ 90924 h 444915"/>
                <a:gd name="connsiteX32" fmla="*/ 303659 w 607313"/>
                <a:gd name="connsiteY32" fmla="*/ 111141 h 444915"/>
                <a:gd name="connsiteX33" fmla="*/ 283406 w 607313"/>
                <a:gd name="connsiteY33" fmla="*/ 90924 h 444915"/>
                <a:gd name="connsiteX34" fmla="*/ 303659 w 607313"/>
                <a:gd name="connsiteY34" fmla="*/ 70707 h 444915"/>
                <a:gd name="connsiteX35" fmla="*/ 303729 w 607313"/>
                <a:gd name="connsiteY35" fmla="*/ 50482 h 444915"/>
                <a:gd name="connsiteX36" fmla="*/ 263233 w 607313"/>
                <a:gd name="connsiteY36" fmla="*/ 91009 h 444915"/>
                <a:gd name="connsiteX37" fmla="*/ 303729 w 607313"/>
                <a:gd name="connsiteY37" fmla="*/ 131448 h 444915"/>
                <a:gd name="connsiteX38" fmla="*/ 344225 w 607313"/>
                <a:gd name="connsiteY38" fmla="*/ 91009 h 444915"/>
                <a:gd name="connsiteX39" fmla="*/ 303729 w 607313"/>
                <a:gd name="connsiteY39" fmla="*/ 50482 h 444915"/>
                <a:gd name="connsiteX40" fmla="*/ 504101 w 607313"/>
                <a:gd name="connsiteY40" fmla="*/ 7932 h 444915"/>
                <a:gd name="connsiteX41" fmla="*/ 518435 w 607313"/>
                <a:gd name="connsiteY41" fmla="*/ 7932 h 444915"/>
                <a:gd name="connsiteX42" fmla="*/ 518435 w 607313"/>
                <a:gd name="connsiteY42" fmla="*/ 436884 h 444915"/>
                <a:gd name="connsiteX43" fmla="*/ 511312 w 607313"/>
                <a:gd name="connsiteY43" fmla="*/ 439905 h 444915"/>
                <a:gd name="connsiteX44" fmla="*/ 504101 w 607313"/>
                <a:gd name="connsiteY44" fmla="*/ 436884 h 444915"/>
                <a:gd name="connsiteX45" fmla="*/ 504101 w 607313"/>
                <a:gd name="connsiteY45" fmla="*/ 422576 h 444915"/>
                <a:gd name="connsiteX46" fmla="*/ 504101 w 607313"/>
                <a:gd name="connsiteY46" fmla="*/ 22239 h 444915"/>
                <a:gd name="connsiteX47" fmla="*/ 504101 w 607313"/>
                <a:gd name="connsiteY47" fmla="*/ 7932 h 444915"/>
                <a:gd name="connsiteX48" fmla="*/ 88866 w 607313"/>
                <a:gd name="connsiteY48" fmla="*/ 7932 h 444915"/>
                <a:gd name="connsiteX49" fmla="*/ 103198 w 607313"/>
                <a:gd name="connsiteY49" fmla="*/ 7932 h 444915"/>
                <a:gd name="connsiteX50" fmla="*/ 103198 w 607313"/>
                <a:gd name="connsiteY50" fmla="*/ 22239 h 444915"/>
                <a:gd name="connsiteX51" fmla="*/ 103198 w 607313"/>
                <a:gd name="connsiteY51" fmla="*/ 422576 h 444915"/>
                <a:gd name="connsiteX52" fmla="*/ 103198 w 607313"/>
                <a:gd name="connsiteY52" fmla="*/ 436884 h 444915"/>
                <a:gd name="connsiteX53" fmla="*/ 96076 w 607313"/>
                <a:gd name="connsiteY53" fmla="*/ 439905 h 444915"/>
                <a:gd name="connsiteX54" fmla="*/ 88866 w 607313"/>
                <a:gd name="connsiteY54" fmla="*/ 436884 h 444915"/>
                <a:gd name="connsiteX55" fmla="*/ 88866 w 607313"/>
                <a:gd name="connsiteY55" fmla="*/ 7932 h 444915"/>
                <a:gd name="connsiteX56" fmla="*/ 303729 w 607313"/>
                <a:gd name="connsiteY56" fmla="*/ 0 h 444915"/>
                <a:gd name="connsiteX57" fmla="*/ 526504 w 607313"/>
                <a:gd name="connsiteY57" fmla="*/ 222458 h 444915"/>
                <a:gd name="connsiteX58" fmla="*/ 303729 w 607313"/>
                <a:gd name="connsiteY58" fmla="*/ 444915 h 444915"/>
                <a:gd name="connsiteX59" fmla="*/ 80954 w 607313"/>
                <a:gd name="connsiteY59" fmla="*/ 222458 h 444915"/>
                <a:gd name="connsiteX60" fmla="*/ 303729 w 607313"/>
                <a:gd name="connsiteY60" fmla="*/ 0 h 44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7313" h="444915">
                  <a:moveTo>
                    <a:pt x="263211" y="171897"/>
                  </a:moveTo>
                  <a:lnTo>
                    <a:pt x="334072" y="171897"/>
                  </a:lnTo>
                  <a:lnTo>
                    <a:pt x="334072" y="313428"/>
                  </a:lnTo>
                  <a:cubicBezTo>
                    <a:pt x="334072" y="319025"/>
                    <a:pt x="338612" y="323467"/>
                    <a:pt x="344221" y="323467"/>
                  </a:cubicBezTo>
                  <a:lnTo>
                    <a:pt x="374577" y="323467"/>
                  </a:lnTo>
                  <a:lnTo>
                    <a:pt x="374577" y="343724"/>
                  </a:lnTo>
                  <a:lnTo>
                    <a:pt x="253063" y="343724"/>
                  </a:lnTo>
                  <a:lnTo>
                    <a:pt x="253063" y="323467"/>
                  </a:lnTo>
                  <a:lnTo>
                    <a:pt x="283419" y="323467"/>
                  </a:lnTo>
                  <a:cubicBezTo>
                    <a:pt x="289028" y="323467"/>
                    <a:pt x="293568" y="318936"/>
                    <a:pt x="293568" y="313428"/>
                  </a:cubicBezTo>
                  <a:lnTo>
                    <a:pt x="293568" y="202193"/>
                  </a:lnTo>
                  <a:cubicBezTo>
                    <a:pt x="293568" y="196596"/>
                    <a:pt x="289028" y="192065"/>
                    <a:pt x="283419" y="192065"/>
                  </a:cubicBezTo>
                  <a:lnTo>
                    <a:pt x="263211" y="192065"/>
                  </a:lnTo>
                  <a:close/>
                  <a:moveTo>
                    <a:pt x="253086" y="151623"/>
                  </a:moveTo>
                  <a:cubicBezTo>
                    <a:pt x="247479" y="151623"/>
                    <a:pt x="242940" y="156156"/>
                    <a:pt x="242940" y="161755"/>
                  </a:cubicBezTo>
                  <a:lnTo>
                    <a:pt x="242940" y="202194"/>
                  </a:lnTo>
                  <a:cubicBezTo>
                    <a:pt x="242940" y="207793"/>
                    <a:pt x="247479" y="212326"/>
                    <a:pt x="253086" y="212326"/>
                  </a:cubicBezTo>
                  <a:lnTo>
                    <a:pt x="273290" y="212326"/>
                  </a:lnTo>
                  <a:lnTo>
                    <a:pt x="273290" y="303335"/>
                  </a:lnTo>
                  <a:lnTo>
                    <a:pt x="242940" y="303335"/>
                  </a:lnTo>
                  <a:cubicBezTo>
                    <a:pt x="237333" y="303335"/>
                    <a:pt x="232793" y="307868"/>
                    <a:pt x="232793" y="313467"/>
                  </a:cubicBezTo>
                  <a:lnTo>
                    <a:pt x="232793" y="353906"/>
                  </a:lnTo>
                  <a:cubicBezTo>
                    <a:pt x="232793" y="359505"/>
                    <a:pt x="237333" y="364038"/>
                    <a:pt x="242940" y="364038"/>
                  </a:cubicBezTo>
                  <a:lnTo>
                    <a:pt x="384722" y="364038"/>
                  </a:lnTo>
                  <a:cubicBezTo>
                    <a:pt x="390329" y="364038"/>
                    <a:pt x="394868" y="359505"/>
                    <a:pt x="394868" y="353906"/>
                  </a:cubicBezTo>
                  <a:lnTo>
                    <a:pt x="394868" y="313467"/>
                  </a:lnTo>
                  <a:cubicBezTo>
                    <a:pt x="394868" y="307868"/>
                    <a:pt x="390329" y="303335"/>
                    <a:pt x="384722" y="303335"/>
                  </a:cubicBezTo>
                  <a:lnTo>
                    <a:pt x="354372" y="303335"/>
                  </a:lnTo>
                  <a:lnTo>
                    <a:pt x="354372" y="161755"/>
                  </a:lnTo>
                  <a:cubicBezTo>
                    <a:pt x="354372" y="156156"/>
                    <a:pt x="349833" y="151623"/>
                    <a:pt x="344225" y="151623"/>
                  </a:cubicBezTo>
                  <a:close/>
                  <a:moveTo>
                    <a:pt x="303659" y="70707"/>
                  </a:moveTo>
                  <a:cubicBezTo>
                    <a:pt x="314844" y="70707"/>
                    <a:pt x="323912" y="79758"/>
                    <a:pt x="323912" y="90924"/>
                  </a:cubicBezTo>
                  <a:cubicBezTo>
                    <a:pt x="323912" y="102090"/>
                    <a:pt x="314844" y="111141"/>
                    <a:pt x="303659" y="111141"/>
                  </a:cubicBezTo>
                  <a:cubicBezTo>
                    <a:pt x="292474" y="111141"/>
                    <a:pt x="283406" y="102090"/>
                    <a:pt x="283406" y="90924"/>
                  </a:cubicBezTo>
                  <a:cubicBezTo>
                    <a:pt x="283406" y="79758"/>
                    <a:pt x="292474" y="70707"/>
                    <a:pt x="303659" y="70707"/>
                  </a:cubicBezTo>
                  <a:close/>
                  <a:moveTo>
                    <a:pt x="303729" y="50482"/>
                  </a:moveTo>
                  <a:cubicBezTo>
                    <a:pt x="281389" y="50482"/>
                    <a:pt x="263233" y="68701"/>
                    <a:pt x="263233" y="91009"/>
                  </a:cubicBezTo>
                  <a:cubicBezTo>
                    <a:pt x="263233" y="113317"/>
                    <a:pt x="281389" y="131448"/>
                    <a:pt x="303729" y="131448"/>
                  </a:cubicBezTo>
                  <a:cubicBezTo>
                    <a:pt x="326069" y="131448"/>
                    <a:pt x="344225" y="113317"/>
                    <a:pt x="344225" y="91009"/>
                  </a:cubicBezTo>
                  <a:cubicBezTo>
                    <a:pt x="344225" y="68701"/>
                    <a:pt x="326069" y="50482"/>
                    <a:pt x="303729" y="50482"/>
                  </a:cubicBezTo>
                  <a:close/>
                  <a:moveTo>
                    <a:pt x="504101" y="7932"/>
                  </a:moveTo>
                  <a:cubicBezTo>
                    <a:pt x="508107" y="4022"/>
                    <a:pt x="514517" y="4022"/>
                    <a:pt x="518435" y="7932"/>
                  </a:cubicBezTo>
                  <a:cubicBezTo>
                    <a:pt x="636939" y="126211"/>
                    <a:pt x="636939" y="318604"/>
                    <a:pt x="518435" y="436884"/>
                  </a:cubicBezTo>
                  <a:cubicBezTo>
                    <a:pt x="516476" y="438839"/>
                    <a:pt x="513894" y="439905"/>
                    <a:pt x="511312" y="439905"/>
                  </a:cubicBezTo>
                  <a:cubicBezTo>
                    <a:pt x="508730" y="439905"/>
                    <a:pt x="506148" y="438839"/>
                    <a:pt x="504101" y="436884"/>
                  </a:cubicBezTo>
                  <a:cubicBezTo>
                    <a:pt x="500183" y="432974"/>
                    <a:pt x="500183" y="426575"/>
                    <a:pt x="504101" y="422576"/>
                  </a:cubicBezTo>
                  <a:cubicBezTo>
                    <a:pt x="614681" y="312206"/>
                    <a:pt x="614681" y="132610"/>
                    <a:pt x="504101" y="22239"/>
                  </a:cubicBezTo>
                  <a:cubicBezTo>
                    <a:pt x="500183" y="18329"/>
                    <a:pt x="500183" y="11931"/>
                    <a:pt x="504101" y="7932"/>
                  </a:cubicBezTo>
                  <a:close/>
                  <a:moveTo>
                    <a:pt x="88866" y="7932"/>
                  </a:moveTo>
                  <a:cubicBezTo>
                    <a:pt x="92872" y="4022"/>
                    <a:pt x="99281" y="4022"/>
                    <a:pt x="103198" y="7932"/>
                  </a:cubicBezTo>
                  <a:cubicBezTo>
                    <a:pt x="107204" y="11931"/>
                    <a:pt x="107204" y="18329"/>
                    <a:pt x="103198" y="22239"/>
                  </a:cubicBezTo>
                  <a:cubicBezTo>
                    <a:pt x="-7367" y="132610"/>
                    <a:pt x="-7367" y="312206"/>
                    <a:pt x="103198" y="422576"/>
                  </a:cubicBezTo>
                  <a:cubicBezTo>
                    <a:pt x="107204" y="426575"/>
                    <a:pt x="107204" y="432974"/>
                    <a:pt x="103198" y="436884"/>
                  </a:cubicBezTo>
                  <a:cubicBezTo>
                    <a:pt x="101240" y="438839"/>
                    <a:pt x="98658" y="439905"/>
                    <a:pt x="96076" y="439905"/>
                  </a:cubicBezTo>
                  <a:cubicBezTo>
                    <a:pt x="93406" y="439905"/>
                    <a:pt x="90824" y="438839"/>
                    <a:pt x="88866" y="436884"/>
                  </a:cubicBezTo>
                  <a:cubicBezTo>
                    <a:pt x="-29622" y="318604"/>
                    <a:pt x="-29622" y="126211"/>
                    <a:pt x="88866" y="7932"/>
                  </a:cubicBezTo>
                  <a:close/>
                  <a:moveTo>
                    <a:pt x="303729" y="0"/>
                  </a:moveTo>
                  <a:cubicBezTo>
                    <a:pt x="426553" y="0"/>
                    <a:pt x="526504" y="99719"/>
                    <a:pt x="526504" y="222458"/>
                  </a:cubicBezTo>
                  <a:cubicBezTo>
                    <a:pt x="526504" y="345107"/>
                    <a:pt x="426553" y="444915"/>
                    <a:pt x="303729" y="444915"/>
                  </a:cubicBezTo>
                  <a:cubicBezTo>
                    <a:pt x="180816" y="444915"/>
                    <a:pt x="80954" y="345107"/>
                    <a:pt x="80954" y="222458"/>
                  </a:cubicBezTo>
                  <a:cubicBezTo>
                    <a:pt x="80954" y="99719"/>
                    <a:pt x="180816" y="0"/>
                    <a:pt x="303729" y="0"/>
                  </a:cubicBezTo>
                  <a:close/>
                </a:path>
              </a:pathLst>
            </a:custGeom>
            <a:solidFill>
              <a:srgbClr val="3089C1"/>
            </a:solidFill>
            <a:ln>
              <a:noFill/>
            </a:ln>
          </p:spPr>
          <p:txBody>
            <a:bodyPr/>
            <a:lstStyle/>
            <a:p>
              <a:endParaRPr lang="zh-CN" altLang="en-US"/>
            </a:p>
          </p:txBody>
        </p:sp>
        <p:grpSp>
          <p:nvGrpSpPr>
            <p:cNvPr id="102" name="组合 101"/>
            <p:cNvGrpSpPr/>
            <p:nvPr/>
          </p:nvGrpSpPr>
          <p:grpSpPr>
            <a:xfrm>
              <a:off x="4874527" y="4044214"/>
              <a:ext cx="388757" cy="388757"/>
              <a:chOff x="4874527" y="4044214"/>
              <a:chExt cx="388757" cy="388757"/>
            </a:xfrm>
          </p:grpSpPr>
          <p:sp>
            <p:nvSpPr>
              <p:cNvPr id="99" name="椭圆 98"/>
              <p:cNvSpPr/>
              <p:nvPr/>
            </p:nvSpPr>
            <p:spPr>
              <a:xfrm>
                <a:off x="4874527" y="4044214"/>
                <a:ext cx="388757" cy="388757"/>
              </a:xfrm>
              <a:prstGeom prst="ellipse">
                <a:avLst/>
              </a:prstGeom>
              <a:no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arroba-sign_1319"/>
              <p:cNvSpPr>
                <a:spLocks noChangeAspect="1"/>
              </p:cNvSpPr>
              <p:nvPr/>
            </p:nvSpPr>
            <p:spPr bwMode="auto">
              <a:xfrm>
                <a:off x="4930528" y="4109833"/>
                <a:ext cx="276754" cy="228019"/>
              </a:xfrm>
              <a:custGeom>
                <a:avLst/>
                <a:gdLst>
                  <a:gd name="connsiteX0" fmla="*/ 303149 w 606298"/>
                  <a:gd name="connsiteY0" fmla="*/ 244227 h 499533"/>
                  <a:gd name="connsiteX1" fmla="*/ 371809 w 606298"/>
                  <a:gd name="connsiteY1" fmla="*/ 312782 h 499533"/>
                  <a:gd name="connsiteX2" fmla="*/ 303149 w 606298"/>
                  <a:gd name="connsiteY2" fmla="*/ 381337 h 499533"/>
                  <a:gd name="connsiteX3" fmla="*/ 234489 w 606298"/>
                  <a:gd name="connsiteY3" fmla="*/ 312782 h 499533"/>
                  <a:gd name="connsiteX4" fmla="*/ 303149 w 606298"/>
                  <a:gd name="connsiteY4" fmla="*/ 244227 h 499533"/>
                  <a:gd name="connsiteX5" fmla="*/ 303185 w 606298"/>
                  <a:gd name="connsiteY5" fmla="*/ 201581 h 499533"/>
                  <a:gd name="connsiteX6" fmla="*/ 191799 w 606298"/>
                  <a:gd name="connsiteY6" fmla="*/ 312817 h 499533"/>
                  <a:gd name="connsiteX7" fmla="*/ 303185 w 606298"/>
                  <a:gd name="connsiteY7" fmla="*/ 424053 h 499533"/>
                  <a:gd name="connsiteX8" fmla="*/ 414570 w 606298"/>
                  <a:gd name="connsiteY8" fmla="*/ 312817 h 499533"/>
                  <a:gd name="connsiteX9" fmla="*/ 303185 w 606298"/>
                  <a:gd name="connsiteY9" fmla="*/ 201581 h 499533"/>
                  <a:gd name="connsiteX10" fmla="*/ 303185 w 606298"/>
                  <a:gd name="connsiteY10" fmla="*/ 181283 h 499533"/>
                  <a:gd name="connsiteX11" fmla="*/ 434895 w 606298"/>
                  <a:gd name="connsiteY11" fmla="*/ 312817 h 499533"/>
                  <a:gd name="connsiteX12" fmla="*/ 303185 w 606298"/>
                  <a:gd name="connsiteY12" fmla="*/ 444351 h 499533"/>
                  <a:gd name="connsiteX13" fmla="*/ 171474 w 606298"/>
                  <a:gd name="connsiteY13" fmla="*/ 312817 h 499533"/>
                  <a:gd name="connsiteX14" fmla="*/ 303185 w 606298"/>
                  <a:gd name="connsiteY14" fmla="*/ 181283 h 499533"/>
                  <a:gd name="connsiteX15" fmla="*/ 303190 w 606298"/>
                  <a:gd name="connsiteY15" fmla="*/ 145301 h 499533"/>
                  <a:gd name="connsiteX16" fmla="*/ 135423 w 606298"/>
                  <a:gd name="connsiteY16" fmla="*/ 312833 h 499533"/>
                  <a:gd name="connsiteX17" fmla="*/ 303190 w 606298"/>
                  <a:gd name="connsiteY17" fmla="*/ 480283 h 499533"/>
                  <a:gd name="connsiteX18" fmla="*/ 470875 w 606298"/>
                  <a:gd name="connsiteY18" fmla="*/ 312833 h 499533"/>
                  <a:gd name="connsiteX19" fmla="*/ 303190 w 606298"/>
                  <a:gd name="connsiteY19" fmla="*/ 145301 h 499533"/>
                  <a:gd name="connsiteX20" fmla="*/ 245278 w 606298"/>
                  <a:gd name="connsiteY20" fmla="*/ 40513 h 499533"/>
                  <a:gd name="connsiteX21" fmla="*/ 239390 w 606298"/>
                  <a:gd name="connsiteY21" fmla="*/ 44943 h 499533"/>
                  <a:gd name="connsiteX22" fmla="*/ 215757 w 606298"/>
                  <a:gd name="connsiteY22" fmla="*/ 126131 h 499533"/>
                  <a:gd name="connsiteX23" fmla="*/ 390541 w 606298"/>
                  <a:gd name="connsiteY23" fmla="*/ 126131 h 499533"/>
                  <a:gd name="connsiteX24" fmla="*/ 366989 w 606298"/>
                  <a:gd name="connsiteY24" fmla="*/ 44943 h 499533"/>
                  <a:gd name="connsiteX25" fmla="*/ 361101 w 606298"/>
                  <a:gd name="connsiteY25" fmla="*/ 40513 h 499533"/>
                  <a:gd name="connsiteX26" fmla="*/ 245278 w 606298"/>
                  <a:gd name="connsiteY26" fmla="*/ 0 h 499533"/>
                  <a:gd name="connsiteX27" fmla="*/ 361101 w 606298"/>
                  <a:gd name="connsiteY27" fmla="*/ 0 h 499533"/>
                  <a:gd name="connsiteX28" fmla="*/ 405946 w 606298"/>
                  <a:gd name="connsiteY28" fmla="*/ 33587 h 499533"/>
                  <a:gd name="connsiteX29" fmla="*/ 432886 w 606298"/>
                  <a:gd name="connsiteY29" fmla="*/ 126131 h 499533"/>
                  <a:gd name="connsiteX30" fmla="*/ 436999 w 606298"/>
                  <a:gd name="connsiteY30" fmla="*/ 126131 h 499533"/>
                  <a:gd name="connsiteX31" fmla="*/ 436999 w 606298"/>
                  <a:gd name="connsiteY31" fmla="*/ 111714 h 499533"/>
                  <a:gd name="connsiteX32" fmla="*/ 463374 w 606298"/>
                  <a:gd name="connsiteY32" fmla="*/ 85376 h 499533"/>
                  <a:gd name="connsiteX33" fmla="*/ 527416 w 606298"/>
                  <a:gd name="connsiteY33" fmla="*/ 85376 h 499533"/>
                  <a:gd name="connsiteX34" fmla="*/ 553871 w 606298"/>
                  <a:gd name="connsiteY34" fmla="*/ 111714 h 499533"/>
                  <a:gd name="connsiteX35" fmla="*/ 553871 w 606298"/>
                  <a:gd name="connsiteY35" fmla="*/ 126131 h 499533"/>
                  <a:gd name="connsiteX36" fmla="*/ 571293 w 606298"/>
                  <a:gd name="connsiteY36" fmla="*/ 126131 h 499533"/>
                  <a:gd name="connsiteX37" fmla="*/ 606298 w 606298"/>
                  <a:gd name="connsiteY37" fmla="*/ 161168 h 499533"/>
                  <a:gd name="connsiteX38" fmla="*/ 606298 w 606298"/>
                  <a:gd name="connsiteY38" fmla="*/ 464497 h 499533"/>
                  <a:gd name="connsiteX39" fmla="*/ 571293 w 606298"/>
                  <a:gd name="connsiteY39" fmla="*/ 499533 h 499533"/>
                  <a:gd name="connsiteX40" fmla="*/ 35005 w 606298"/>
                  <a:gd name="connsiteY40" fmla="*/ 499533 h 499533"/>
                  <a:gd name="connsiteX41" fmla="*/ 0 w 606298"/>
                  <a:gd name="connsiteY41" fmla="*/ 464497 h 499533"/>
                  <a:gd name="connsiteX42" fmla="*/ 0 w 606298"/>
                  <a:gd name="connsiteY42" fmla="*/ 161168 h 499533"/>
                  <a:gd name="connsiteX43" fmla="*/ 35005 w 606298"/>
                  <a:gd name="connsiteY43" fmla="*/ 126131 h 499533"/>
                  <a:gd name="connsiteX44" fmla="*/ 52507 w 606298"/>
                  <a:gd name="connsiteY44" fmla="*/ 126131 h 499533"/>
                  <a:gd name="connsiteX45" fmla="*/ 52507 w 606298"/>
                  <a:gd name="connsiteY45" fmla="*/ 111714 h 499533"/>
                  <a:gd name="connsiteX46" fmla="*/ 78882 w 606298"/>
                  <a:gd name="connsiteY46" fmla="*/ 85376 h 499533"/>
                  <a:gd name="connsiteX47" fmla="*/ 142924 w 606298"/>
                  <a:gd name="connsiteY47" fmla="*/ 85376 h 499533"/>
                  <a:gd name="connsiteX48" fmla="*/ 169379 w 606298"/>
                  <a:gd name="connsiteY48" fmla="*/ 111714 h 499533"/>
                  <a:gd name="connsiteX49" fmla="*/ 169379 w 606298"/>
                  <a:gd name="connsiteY49" fmla="*/ 126131 h 499533"/>
                  <a:gd name="connsiteX50" fmla="*/ 173493 w 606298"/>
                  <a:gd name="connsiteY50" fmla="*/ 126131 h 499533"/>
                  <a:gd name="connsiteX51" fmla="*/ 200433 w 606298"/>
                  <a:gd name="connsiteY51" fmla="*/ 33587 h 499533"/>
                  <a:gd name="connsiteX52" fmla="*/ 245278 w 606298"/>
                  <a:gd name="connsiteY52" fmla="*/ 0 h 499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06298" h="499533">
                    <a:moveTo>
                      <a:pt x="303149" y="244227"/>
                    </a:moveTo>
                    <a:cubicBezTo>
                      <a:pt x="341069" y="244227"/>
                      <a:pt x="371809" y="274920"/>
                      <a:pt x="371809" y="312782"/>
                    </a:cubicBezTo>
                    <a:cubicBezTo>
                      <a:pt x="371809" y="350644"/>
                      <a:pt x="341069" y="381337"/>
                      <a:pt x="303149" y="381337"/>
                    </a:cubicBezTo>
                    <a:cubicBezTo>
                      <a:pt x="265229" y="381337"/>
                      <a:pt x="234489" y="350644"/>
                      <a:pt x="234489" y="312782"/>
                    </a:cubicBezTo>
                    <a:cubicBezTo>
                      <a:pt x="234489" y="274920"/>
                      <a:pt x="265229" y="244227"/>
                      <a:pt x="303149" y="244227"/>
                    </a:cubicBezTo>
                    <a:close/>
                    <a:moveTo>
                      <a:pt x="303185" y="201581"/>
                    </a:moveTo>
                    <a:cubicBezTo>
                      <a:pt x="241725" y="201581"/>
                      <a:pt x="191799" y="251440"/>
                      <a:pt x="191799" y="312817"/>
                    </a:cubicBezTo>
                    <a:cubicBezTo>
                      <a:pt x="191799" y="374114"/>
                      <a:pt x="241725" y="424053"/>
                      <a:pt x="303185" y="424053"/>
                    </a:cubicBezTo>
                    <a:cubicBezTo>
                      <a:pt x="364564" y="424053"/>
                      <a:pt x="414570" y="374114"/>
                      <a:pt x="414570" y="312817"/>
                    </a:cubicBezTo>
                    <a:cubicBezTo>
                      <a:pt x="414570" y="251440"/>
                      <a:pt x="364564" y="201581"/>
                      <a:pt x="303185" y="201581"/>
                    </a:cubicBezTo>
                    <a:close/>
                    <a:moveTo>
                      <a:pt x="303185" y="181283"/>
                    </a:moveTo>
                    <a:cubicBezTo>
                      <a:pt x="375775" y="181283"/>
                      <a:pt x="434895" y="240244"/>
                      <a:pt x="434895" y="312817"/>
                    </a:cubicBezTo>
                    <a:cubicBezTo>
                      <a:pt x="434895" y="385310"/>
                      <a:pt x="375775" y="444351"/>
                      <a:pt x="303185" y="444351"/>
                    </a:cubicBezTo>
                    <a:cubicBezTo>
                      <a:pt x="230514" y="444351"/>
                      <a:pt x="171474" y="385310"/>
                      <a:pt x="171474" y="312817"/>
                    </a:cubicBezTo>
                    <a:cubicBezTo>
                      <a:pt x="171474" y="240244"/>
                      <a:pt x="230514" y="181283"/>
                      <a:pt x="303185" y="181283"/>
                    </a:cubicBezTo>
                    <a:close/>
                    <a:moveTo>
                      <a:pt x="303190" y="145301"/>
                    </a:moveTo>
                    <a:cubicBezTo>
                      <a:pt x="210515" y="145301"/>
                      <a:pt x="135423" y="220368"/>
                      <a:pt x="135423" y="312833"/>
                    </a:cubicBezTo>
                    <a:cubicBezTo>
                      <a:pt x="135423" y="405297"/>
                      <a:pt x="210515" y="480283"/>
                      <a:pt x="303190" y="480283"/>
                    </a:cubicBezTo>
                    <a:cubicBezTo>
                      <a:pt x="395784" y="480283"/>
                      <a:pt x="470875" y="405297"/>
                      <a:pt x="470875" y="312833"/>
                    </a:cubicBezTo>
                    <a:cubicBezTo>
                      <a:pt x="470875" y="220368"/>
                      <a:pt x="395784" y="145301"/>
                      <a:pt x="303190" y="145301"/>
                    </a:cubicBezTo>
                    <a:close/>
                    <a:moveTo>
                      <a:pt x="245278" y="40513"/>
                    </a:moveTo>
                    <a:cubicBezTo>
                      <a:pt x="242536" y="40513"/>
                      <a:pt x="240116" y="42366"/>
                      <a:pt x="239390" y="44943"/>
                    </a:cubicBezTo>
                    <a:lnTo>
                      <a:pt x="215757" y="126131"/>
                    </a:lnTo>
                    <a:lnTo>
                      <a:pt x="390541" y="126131"/>
                    </a:lnTo>
                    <a:lnTo>
                      <a:pt x="366989" y="44943"/>
                    </a:lnTo>
                    <a:cubicBezTo>
                      <a:pt x="366183" y="42366"/>
                      <a:pt x="363763" y="40513"/>
                      <a:pt x="361101" y="40513"/>
                    </a:cubicBezTo>
                    <a:close/>
                    <a:moveTo>
                      <a:pt x="245278" y="0"/>
                    </a:moveTo>
                    <a:lnTo>
                      <a:pt x="361101" y="0"/>
                    </a:lnTo>
                    <a:cubicBezTo>
                      <a:pt x="381749" y="0"/>
                      <a:pt x="400220" y="13773"/>
                      <a:pt x="405946" y="33587"/>
                    </a:cubicBezTo>
                    <a:lnTo>
                      <a:pt x="432886" y="126131"/>
                    </a:lnTo>
                    <a:lnTo>
                      <a:pt x="436999" y="126131"/>
                    </a:lnTo>
                    <a:lnTo>
                      <a:pt x="436999" y="111714"/>
                    </a:lnTo>
                    <a:cubicBezTo>
                      <a:pt x="436999" y="97216"/>
                      <a:pt x="448856" y="85376"/>
                      <a:pt x="463374" y="85376"/>
                    </a:cubicBezTo>
                    <a:lnTo>
                      <a:pt x="527416" y="85376"/>
                    </a:lnTo>
                    <a:cubicBezTo>
                      <a:pt x="542015" y="85376"/>
                      <a:pt x="553871" y="97216"/>
                      <a:pt x="553871" y="111714"/>
                    </a:cubicBezTo>
                    <a:lnTo>
                      <a:pt x="553871" y="126131"/>
                    </a:lnTo>
                    <a:lnTo>
                      <a:pt x="571293" y="126131"/>
                    </a:lnTo>
                    <a:cubicBezTo>
                      <a:pt x="590651" y="126131"/>
                      <a:pt x="606298" y="141837"/>
                      <a:pt x="606298" y="161168"/>
                    </a:cubicBezTo>
                    <a:lnTo>
                      <a:pt x="606298" y="464497"/>
                    </a:lnTo>
                    <a:cubicBezTo>
                      <a:pt x="606298" y="483827"/>
                      <a:pt x="590651" y="499533"/>
                      <a:pt x="571293" y="499533"/>
                    </a:cubicBezTo>
                    <a:lnTo>
                      <a:pt x="35005" y="499533"/>
                    </a:lnTo>
                    <a:cubicBezTo>
                      <a:pt x="15728" y="499533"/>
                      <a:pt x="0" y="483827"/>
                      <a:pt x="0" y="464497"/>
                    </a:cubicBezTo>
                    <a:lnTo>
                      <a:pt x="0" y="161168"/>
                    </a:lnTo>
                    <a:cubicBezTo>
                      <a:pt x="0" y="141837"/>
                      <a:pt x="15728" y="126131"/>
                      <a:pt x="35005" y="126131"/>
                    </a:cubicBezTo>
                    <a:lnTo>
                      <a:pt x="52507" y="126131"/>
                    </a:lnTo>
                    <a:lnTo>
                      <a:pt x="52507" y="111714"/>
                    </a:lnTo>
                    <a:cubicBezTo>
                      <a:pt x="52507" y="97136"/>
                      <a:pt x="64283" y="85376"/>
                      <a:pt x="78882" y="85376"/>
                    </a:cubicBezTo>
                    <a:lnTo>
                      <a:pt x="142924" y="85376"/>
                    </a:lnTo>
                    <a:cubicBezTo>
                      <a:pt x="157523" y="85376"/>
                      <a:pt x="169379" y="97136"/>
                      <a:pt x="169379" y="111714"/>
                    </a:cubicBezTo>
                    <a:lnTo>
                      <a:pt x="169379" y="126131"/>
                    </a:lnTo>
                    <a:lnTo>
                      <a:pt x="173493" y="126131"/>
                    </a:lnTo>
                    <a:lnTo>
                      <a:pt x="200433" y="33587"/>
                    </a:lnTo>
                    <a:cubicBezTo>
                      <a:pt x="206159" y="13773"/>
                      <a:pt x="224630" y="0"/>
                      <a:pt x="245278" y="0"/>
                    </a:cubicBezTo>
                    <a:close/>
                  </a:path>
                </a:pathLst>
              </a:custGeom>
              <a:solidFill>
                <a:srgbClr val="FDEC94"/>
              </a:solidFill>
              <a:ln>
                <a:noFill/>
              </a:ln>
            </p:spPr>
            <p:txBody>
              <a:bodyPr/>
              <a:lstStyle/>
              <a:p>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wheel(1)">
                                      <p:cBhvr>
                                        <p:cTn id="7" dur="1000"/>
                                        <p:tgtEl>
                                          <p:spTgt spid="103"/>
                                        </p:tgtEl>
                                      </p:cBhvr>
                                    </p:animEffect>
                                  </p:childTnLst>
                                </p:cTn>
                              </p:par>
                            </p:childTnLst>
                          </p:cTn>
                        </p:par>
                        <p:par>
                          <p:cTn id="8" fill="hold">
                            <p:stCondLst>
                              <p:cond delay="1000"/>
                            </p:stCondLst>
                            <p:childTnLst>
                              <p:par>
                                <p:cTn id="9" presetID="2" presetClass="entr" presetSubtype="3" fill="hold" nodeType="afterEffect">
                                  <p:stCondLst>
                                    <p:cond delay="0"/>
                                  </p:stCondLst>
                                  <p:childTnLst>
                                    <p:set>
                                      <p:cBhvr>
                                        <p:cTn id="10" dur="1" fill="hold">
                                          <p:stCondLst>
                                            <p:cond delay="0"/>
                                          </p:stCondLst>
                                        </p:cTn>
                                        <p:tgtEl>
                                          <p:spTgt spid="56"/>
                                        </p:tgtEl>
                                        <p:attrNameLst>
                                          <p:attrName>style.visibility</p:attrName>
                                        </p:attrNameLst>
                                      </p:cBhvr>
                                      <p:to>
                                        <p:strVal val="visible"/>
                                      </p:to>
                                    </p:set>
                                    <p:anim calcmode="lin" valueType="num">
                                      <p:cBhvr additive="base">
                                        <p:cTn id="11" dur="500" fill="hold"/>
                                        <p:tgtEl>
                                          <p:spTgt spid="56"/>
                                        </p:tgtEl>
                                        <p:attrNameLst>
                                          <p:attrName>ppt_x</p:attrName>
                                        </p:attrNameLst>
                                      </p:cBhvr>
                                      <p:tavLst>
                                        <p:tav tm="0">
                                          <p:val>
                                            <p:strVal val="1+#ppt_w/2"/>
                                          </p:val>
                                        </p:tav>
                                        <p:tav tm="100000">
                                          <p:val>
                                            <p:strVal val="#ppt_x"/>
                                          </p:val>
                                        </p:tav>
                                      </p:tavLst>
                                    </p:anim>
                                    <p:anim calcmode="lin" valueType="num">
                                      <p:cBhvr additive="base">
                                        <p:cTn id="12" dur="500" fill="hold"/>
                                        <p:tgtEl>
                                          <p:spTgt spid="56"/>
                                        </p:tgtEl>
                                        <p:attrNameLst>
                                          <p:attrName>ppt_y</p:attrName>
                                        </p:attrNameLst>
                                      </p:cBhvr>
                                      <p:tavLst>
                                        <p:tav tm="0">
                                          <p:val>
                                            <p:strVal val="0-#ppt_h/2"/>
                                          </p:val>
                                        </p:tav>
                                        <p:tav tm="100000">
                                          <p:val>
                                            <p:strVal val="#ppt_y"/>
                                          </p:val>
                                        </p:tav>
                                      </p:tavLst>
                                    </p:anim>
                                  </p:childTnLst>
                                </p:cTn>
                              </p:par>
                              <p:par>
                                <p:cTn id="13" presetID="2" presetClass="entr" presetSubtype="9" fill="hold" nodeType="withEffect">
                                  <p:stCondLst>
                                    <p:cond delay="0"/>
                                  </p:stCondLst>
                                  <p:childTnLst>
                                    <p:set>
                                      <p:cBhvr>
                                        <p:cTn id="14" dur="1" fill="hold">
                                          <p:stCondLst>
                                            <p:cond delay="0"/>
                                          </p:stCondLst>
                                        </p:cTn>
                                        <p:tgtEl>
                                          <p:spTgt spid="60"/>
                                        </p:tgtEl>
                                        <p:attrNameLst>
                                          <p:attrName>style.visibility</p:attrName>
                                        </p:attrNameLst>
                                      </p:cBhvr>
                                      <p:to>
                                        <p:strVal val="visible"/>
                                      </p:to>
                                    </p:set>
                                    <p:anim calcmode="lin" valueType="num">
                                      <p:cBhvr additive="base">
                                        <p:cTn id="15" dur="500" fill="hold"/>
                                        <p:tgtEl>
                                          <p:spTgt spid="60"/>
                                        </p:tgtEl>
                                        <p:attrNameLst>
                                          <p:attrName>ppt_x</p:attrName>
                                        </p:attrNameLst>
                                      </p:cBhvr>
                                      <p:tavLst>
                                        <p:tav tm="0">
                                          <p:val>
                                            <p:strVal val="0-#ppt_w/2"/>
                                          </p:val>
                                        </p:tav>
                                        <p:tav tm="100000">
                                          <p:val>
                                            <p:strVal val="#ppt_x"/>
                                          </p:val>
                                        </p:tav>
                                      </p:tavLst>
                                    </p:anim>
                                    <p:anim calcmode="lin" valueType="num">
                                      <p:cBhvr additive="base">
                                        <p:cTn id="16" dur="500" fill="hold"/>
                                        <p:tgtEl>
                                          <p:spTgt spid="60"/>
                                        </p:tgtEl>
                                        <p:attrNameLst>
                                          <p:attrName>ppt_y</p:attrName>
                                        </p:attrNameLst>
                                      </p:cBhvr>
                                      <p:tavLst>
                                        <p:tav tm="0">
                                          <p:val>
                                            <p:strVal val="0-#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64"/>
                                        </p:tgtEl>
                                        <p:attrNameLst>
                                          <p:attrName>style.visibility</p:attrName>
                                        </p:attrNameLst>
                                      </p:cBhvr>
                                      <p:to>
                                        <p:strVal val="visible"/>
                                      </p:to>
                                    </p:set>
                                    <p:anim calcmode="lin" valueType="num">
                                      <p:cBhvr additive="base">
                                        <p:cTn id="19" dur="500" fill="hold"/>
                                        <p:tgtEl>
                                          <p:spTgt spid="64"/>
                                        </p:tgtEl>
                                        <p:attrNameLst>
                                          <p:attrName>ppt_x</p:attrName>
                                        </p:attrNameLst>
                                      </p:cBhvr>
                                      <p:tavLst>
                                        <p:tav tm="0">
                                          <p:val>
                                            <p:strVal val="0-#ppt_w/2"/>
                                          </p:val>
                                        </p:tav>
                                        <p:tav tm="100000">
                                          <p:val>
                                            <p:strVal val="#ppt_x"/>
                                          </p:val>
                                        </p:tav>
                                      </p:tavLst>
                                    </p:anim>
                                    <p:anim calcmode="lin" valueType="num">
                                      <p:cBhvr additive="base">
                                        <p:cTn id="20" dur="500" fill="hold"/>
                                        <p:tgtEl>
                                          <p:spTgt spid="64"/>
                                        </p:tgtEl>
                                        <p:attrNameLst>
                                          <p:attrName>ppt_y</p:attrName>
                                        </p:attrNameLst>
                                      </p:cBhvr>
                                      <p:tavLst>
                                        <p:tav tm="0">
                                          <p:val>
                                            <p:strVal val="1+#ppt_h/2"/>
                                          </p:val>
                                        </p:tav>
                                        <p:tav tm="100000">
                                          <p:val>
                                            <p:strVal val="#ppt_y"/>
                                          </p:val>
                                        </p:tav>
                                      </p:tavLst>
                                    </p:anim>
                                  </p:childTnLst>
                                </p:cTn>
                              </p:par>
                              <p:par>
                                <p:cTn id="21" presetID="2" presetClass="entr" presetSubtype="6" fill="hold" nodeType="withEffect">
                                  <p:stCondLst>
                                    <p:cond delay="0"/>
                                  </p:stCondLst>
                                  <p:childTnLst>
                                    <p:set>
                                      <p:cBhvr>
                                        <p:cTn id="22" dur="1" fill="hold">
                                          <p:stCondLst>
                                            <p:cond delay="0"/>
                                          </p:stCondLst>
                                        </p:cTn>
                                        <p:tgtEl>
                                          <p:spTgt spid="55"/>
                                        </p:tgtEl>
                                        <p:attrNameLst>
                                          <p:attrName>style.visibility</p:attrName>
                                        </p:attrNameLst>
                                      </p:cBhvr>
                                      <p:to>
                                        <p:strVal val="visible"/>
                                      </p:to>
                                    </p:set>
                                    <p:anim calcmode="lin" valueType="num">
                                      <p:cBhvr additive="base">
                                        <p:cTn id="23" dur="500" fill="hold"/>
                                        <p:tgtEl>
                                          <p:spTgt spid="55"/>
                                        </p:tgtEl>
                                        <p:attrNameLst>
                                          <p:attrName>ppt_x</p:attrName>
                                        </p:attrNameLst>
                                      </p:cBhvr>
                                      <p:tavLst>
                                        <p:tav tm="0">
                                          <p:val>
                                            <p:strVal val="1+#ppt_w/2"/>
                                          </p:val>
                                        </p:tav>
                                        <p:tav tm="100000">
                                          <p:val>
                                            <p:strVal val="#ppt_x"/>
                                          </p:val>
                                        </p:tav>
                                      </p:tavLst>
                                    </p:anim>
                                    <p:anim calcmode="lin" valueType="num">
                                      <p:cBhvr additive="base">
                                        <p:cTn id="24" dur="500" fill="hold"/>
                                        <p:tgtEl>
                                          <p:spTgt spid="55"/>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2" presetClass="entr" presetSubtype="2" fill="hold" nodeType="afterEffect">
                                  <p:stCondLst>
                                    <p:cond delay="0"/>
                                  </p:stCondLst>
                                  <p:childTnLst>
                                    <p:set>
                                      <p:cBhvr>
                                        <p:cTn id="27" dur="1" fill="hold">
                                          <p:stCondLst>
                                            <p:cond delay="0"/>
                                          </p:stCondLst>
                                        </p:cTn>
                                        <p:tgtEl>
                                          <p:spTgt spid="104"/>
                                        </p:tgtEl>
                                        <p:attrNameLst>
                                          <p:attrName>style.visibility</p:attrName>
                                        </p:attrNameLst>
                                      </p:cBhvr>
                                      <p:to>
                                        <p:strVal val="visible"/>
                                      </p:to>
                                    </p:set>
                                    <p:animEffect transition="in" filter="wipe(right)">
                                      <p:cBhvr>
                                        <p:cTn id="28"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1043608" y="771550"/>
            <a:ext cx="4752528" cy="2876720"/>
          </a:xfrm>
          <a:prstGeom prst="rect">
            <a:avLst/>
          </a:prstGeom>
          <a:noFill/>
          <a:ln w="12700">
            <a:gradFill flip="none" rotWithShape="1">
              <a:gsLst>
                <a:gs pos="0">
                  <a:srgbClr val="FDEC94"/>
                </a:gs>
                <a:gs pos="28000">
                  <a:schemeClr val="accent1">
                    <a:lumMod val="20000"/>
                    <a:lumOff val="80000"/>
                  </a:schemeClr>
                </a:gs>
                <a:gs pos="73000">
                  <a:srgbClr val="3089C1"/>
                </a:gs>
                <a:gs pos="100000">
                  <a:srgbClr val="023699"/>
                </a:gs>
              </a:gsLst>
              <a:path path="circle">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7464935" y="1009643"/>
            <a:ext cx="1368152" cy="1938992"/>
          </a:xfrm>
          <a:prstGeom prst="rect">
            <a:avLst/>
          </a:prstGeom>
          <a:noFill/>
        </p:spPr>
        <p:txBody>
          <a:bodyPr wrap="square" rtlCol="0">
            <a:spAutoFit/>
          </a:bodyPr>
          <a:lstStyle/>
          <a:p>
            <a:r>
              <a:rPr lang="en-US" altLang="zh-CN" sz="12000" dirty="0" smtClean="0">
                <a:solidFill>
                  <a:srgbClr val="3089C1">
                    <a:alpha val="18000"/>
                  </a:srgbClr>
                </a:solidFill>
                <a:latin typeface="方正正中黑简体" panose="02000000000000000000" pitchFamily="2" charset="-122"/>
                <a:ea typeface="方正正中黑简体" panose="02000000000000000000" pitchFamily="2" charset="-122"/>
              </a:rPr>
              <a:t>3</a:t>
            </a:r>
            <a:endParaRPr lang="zh-CN" altLang="en-US" sz="12000" dirty="0">
              <a:solidFill>
                <a:srgbClr val="3089C1">
                  <a:alpha val="18000"/>
                </a:srgbClr>
              </a:solidFill>
              <a:latin typeface="方正正中黑简体" panose="02000000000000000000" pitchFamily="2" charset="-122"/>
              <a:ea typeface="方正正中黑简体" panose="02000000000000000000" pitchFamily="2" charset="-122"/>
            </a:endParaRPr>
          </a:p>
        </p:txBody>
      </p:sp>
      <p:pic>
        <p:nvPicPr>
          <p:cNvPr id="10" name="Picture 2"/>
          <p:cNvPicPr>
            <a:picLocks noChangeAspect="1" noChangeArrowheads="1"/>
          </p:cNvPicPr>
          <p:nvPr/>
        </p:nvPicPr>
        <p:blipFill>
          <a:blip r:embed="rId1">
            <a:extLst>
              <a:ext uri="{28A0092B-C50C-407E-A947-70E740481C1C}">
                <a14:useLocalDpi xmlns:a14="http://schemas.microsoft.com/office/drawing/2010/main" val="0"/>
              </a:ext>
            </a:extLst>
          </a:blip>
          <a:stretch>
            <a:fillRect/>
          </a:stretch>
        </p:blipFill>
        <p:spPr bwMode="auto">
          <a:xfrm flipH="1">
            <a:off x="683568" y="647543"/>
            <a:ext cx="4850400" cy="2729873"/>
          </a:xfrm>
          <a:prstGeom prst="rect">
            <a:avLst/>
          </a:prstGeom>
          <a:gradFill>
            <a:gsLst>
              <a:gs pos="49000">
                <a:schemeClr val="accent5">
                  <a:lumMod val="60000"/>
                  <a:lumOff val="40000"/>
                  <a:alpha val="0"/>
                </a:schemeClr>
              </a:gs>
              <a:gs pos="69000">
                <a:schemeClr val="accent5">
                  <a:lumMod val="20000"/>
                  <a:lumOff val="80000"/>
                </a:schemeClr>
              </a:gs>
              <a:gs pos="91000">
                <a:schemeClr val="accent5">
                  <a:lumMod val="40000"/>
                  <a:lumOff val="60000"/>
                  <a:alpha val="73000"/>
                </a:schemeClr>
              </a:gs>
            </a:gsLst>
            <a:path path="circle">
              <a:fillToRect l="100000" t="100000"/>
            </a:path>
          </a:gradFill>
        </p:spPr>
      </p:pic>
      <p:sp>
        <p:nvSpPr>
          <p:cNvPr id="3" name="矩形 2"/>
          <p:cNvSpPr/>
          <p:nvPr/>
        </p:nvSpPr>
        <p:spPr>
          <a:xfrm>
            <a:off x="4860032" y="2355726"/>
            <a:ext cx="3739212" cy="2376264"/>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TextBox 44"/>
          <p:cNvSpPr txBox="1"/>
          <p:nvPr/>
        </p:nvSpPr>
        <p:spPr>
          <a:xfrm>
            <a:off x="5509751" y="2302008"/>
            <a:ext cx="2930490" cy="584775"/>
          </a:xfrm>
          <a:prstGeom prst="rect">
            <a:avLst/>
          </a:prstGeom>
          <a:noFill/>
        </p:spPr>
        <p:txBody>
          <a:bodyPr wrap="square" rtlCol="0">
            <a:spAutoFit/>
          </a:bodyPr>
          <a:lstStyle/>
          <a:p>
            <a:r>
              <a:rPr lang="zh-CN" altLang="en-US" sz="3200" dirty="0" smtClean="0">
                <a:solidFill>
                  <a:schemeClr val="tx1">
                    <a:lumMod val="75000"/>
                    <a:lumOff val="25000"/>
                  </a:schemeClr>
                </a:solidFill>
                <a:latin typeface="汉仪中黑简" panose="02010609000101010101" pitchFamily="49" charset="-122"/>
                <a:ea typeface="汉仪中黑简" panose="02010609000101010101" pitchFamily="49" charset="-122"/>
              </a:rPr>
              <a:t>添加标题</a:t>
            </a:r>
            <a:endParaRPr lang="zh-CN" altLang="en-US" sz="3200" dirty="0">
              <a:solidFill>
                <a:schemeClr val="tx1">
                  <a:lumMod val="75000"/>
                  <a:lumOff val="25000"/>
                </a:schemeClr>
              </a:solidFill>
              <a:latin typeface="汉仪中黑简" panose="02010609000101010101" pitchFamily="49" charset="-122"/>
              <a:ea typeface="汉仪中黑简" panose="02010609000101010101" pitchFamily="49" charset="-122"/>
            </a:endParaRPr>
          </a:p>
        </p:txBody>
      </p:sp>
      <p:sp>
        <p:nvSpPr>
          <p:cNvPr id="62" name="TextBox 45"/>
          <p:cNvSpPr txBox="1"/>
          <p:nvPr/>
        </p:nvSpPr>
        <p:spPr>
          <a:xfrm>
            <a:off x="5487625" y="3075806"/>
            <a:ext cx="2791477"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cxnSp>
        <p:nvCxnSpPr>
          <p:cNvPr id="8" name="直接连接符 7"/>
          <p:cNvCxnSpPr/>
          <p:nvPr/>
        </p:nvCxnSpPr>
        <p:spPr>
          <a:xfrm>
            <a:off x="5614728" y="3649014"/>
            <a:ext cx="2534283" cy="0"/>
          </a:xfrm>
          <a:prstGeom prst="line">
            <a:avLst/>
          </a:prstGeom>
          <a:ln w="19050">
            <a:solidFill>
              <a:srgbClr val="FDEC94"/>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5093168" y="2355726"/>
            <a:ext cx="521560" cy="720080"/>
            <a:chOff x="5093168" y="2355726"/>
            <a:chExt cx="521560" cy="720080"/>
          </a:xfrm>
        </p:grpSpPr>
        <p:sp>
          <p:nvSpPr>
            <p:cNvPr id="9" name="五边形 8"/>
            <p:cNvSpPr/>
            <p:nvPr/>
          </p:nvSpPr>
          <p:spPr>
            <a:xfrm rot="5400000">
              <a:off x="4993908" y="2535746"/>
              <a:ext cx="720080" cy="360040"/>
            </a:xfrm>
            <a:prstGeom prst="homePlate">
              <a:avLst/>
            </a:prstGeom>
            <a:solidFill>
              <a:srgbClr val="FDEC94"/>
            </a:solid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TextBox 11"/>
            <p:cNvSpPr txBox="1"/>
            <p:nvPr/>
          </p:nvSpPr>
          <p:spPr>
            <a:xfrm>
              <a:off x="5093168" y="2594396"/>
              <a:ext cx="521560" cy="369332"/>
            </a:xfrm>
            <a:prstGeom prst="rect">
              <a:avLst/>
            </a:prstGeom>
            <a:noFill/>
          </p:spPr>
          <p:txBody>
            <a:bodyPr wrap="square" rtlCol="0">
              <a:spAutoFit/>
            </a:bodyPr>
            <a:lstStyle/>
            <a:p>
              <a:pPr algn="ctr"/>
              <a:r>
                <a:rPr lang="en-US" altLang="zh-CN" dirty="0" smtClean="0"/>
                <a:t>03</a:t>
              </a:r>
              <a:endParaRPr lang="zh-CN" alt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Scale>
                                      <p:cBhvr>
                                        <p:cTn id="7"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10"/>
                                        </p:tgtEl>
                                        <p:attrNameLst>
                                          <p:attrName>ppt_x</p:attrName>
                                          <p:attrName>ppt_y</p:attrName>
                                        </p:attrNameLst>
                                      </p:cBhvr>
                                    </p:animMotion>
                                    <p:animEffect transition="in" filter="fade">
                                      <p:cBhvr>
                                        <p:cTn id="9" dur="1000"/>
                                        <p:tgtEl>
                                          <p:spTgt spid="10"/>
                                        </p:tgtEl>
                                      </p:cBhvr>
                                    </p:animEffect>
                                  </p:childTnLst>
                                </p:cTn>
                              </p:par>
                            </p:childTnLst>
                          </p:cTn>
                        </p:par>
                        <p:par>
                          <p:cTn id="10" fill="hold">
                            <p:stCondLst>
                              <p:cond delay="1000"/>
                            </p:stCondLst>
                            <p:childTnLst>
                              <p:par>
                                <p:cTn id="11" presetID="21" presetClass="entr" presetSubtype="1"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heel(1)">
                                      <p:cBhvr>
                                        <p:cTn id="13" dur="2000"/>
                                        <p:tgtEl>
                                          <p:spTgt spid="14"/>
                                        </p:tgtEl>
                                      </p:cBhvr>
                                    </p:animEffect>
                                  </p:childTnLst>
                                </p:cTn>
                              </p:par>
                            </p:childTnLst>
                          </p:cTn>
                        </p:par>
                        <p:par>
                          <p:cTn id="14" fill="hold">
                            <p:stCondLst>
                              <p:cond delay="3000"/>
                            </p:stCondLst>
                            <p:childTnLst>
                              <p:par>
                                <p:cTn id="15" presetID="10"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3500"/>
                            </p:stCondLst>
                            <p:childTnLst>
                              <p:par>
                                <p:cTn id="19" presetID="22" presetClass="entr" presetSubtype="1" fill="hold"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up)">
                                      <p:cBhvr>
                                        <p:cTn id="21" dur="500"/>
                                        <p:tgtEl>
                                          <p:spTgt spid="15"/>
                                        </p:tgtEl>
                                      </p:cBhvr>
                                    </p:animEffect>
                                  </p:childTnLst>
                                </p:cTn>
                              </p:par>
                            </p:childTnLst>
                          </p:cTn>
                        </p:par>
                        <p:par>
                          <p:cTn id="22" fill="hold">
                            <p:stCondLst>
                              <p:cond delay="4000"/>
                            </p:stCondLst>
                            <p:childTnLst>
                              <p:par>
                                <p:cTn id="23" presetID="22" presetClass="entr" presetSubtype="8" fill="hold" grpId="0" nodeType="afterEffect">
                                  <p:stCondLst>
                                    <p:cond delay="0"/>
                                  </p:stCondLst>
                                  <p:childTnLst>
                                    <p:set>
                                      <p:cBhvr>
                                        <p:cTn id="24" dur="1" fill="hold">
                                          <p:stCondLst>
                                            <p:cond delay="0"/>
                                          </p:stCondLst>
                                        </p:cTn>
                                        <p:tgtEl>
                                          <p:spTgt spid="61"/>
                                        </p:tgtEl>
                                        <p:attrNameLst>
                                          <p:attrName>style.visibility</p:attrName>
                                        </p:attrNameLst>
                                      </p:cBhvr>
                                      <p:to>
                                        <p:strVal val="visible"/>
                                      </p:to>
                                    </p:set>
                                    <p:animEffect transition="in" filter="wipe(left)">
                                      <p:cBhvr>
                                        <p:cTn id="25" dur="500"/>
                                        <p:tgtEl>
                                          <p:spTgt spid="61"/>
                                        </p:tgtEl>
                                      </p:cBhvr>
                                    </p:animEffect>
                                  </p:childTnLst>
                                </p:cTn>
                              </p:par>
                            </p:childTnLst>
                          </p:cTn>
                        </p:par>
                        <p:par>
                          <p:cTn id="26" fill="hold">
                            <p:stCondLst>
                              <p:cond delay="4500"/>
                            </p:stCondLst>
                            <p:childTnLst>
                              <p:par>
                                <p:cTn id="27" presetID="22" presetClass="entr" presetSubtype="8" fill="hold" grpId="0" nodeType="after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wipe(left)">
                                      <p:cBhvr>
                                        <p:cTn id="29" dur="500"/>
                                        <p:tgtEl>
                                          <p:spTgt spid="62"/>
                                        </p:tgtEl>
                                      </p:cBhvr>
                                    </p:animEffect>
                                  </p:childTnLst>
                                </p:cTn>
                              </p:par>
                            </p:childTnLst>
                          </p:cTn>
                        </p:par>
                        <p:par>
                          <p:cTn id="30" fill="hold">
                            <p:stCondLst>
                              <p:cond delay="5000"/>
                            </p:stCondLst>
                            <p:childTnLst>
                              <p:par>
                                <p:cTn id="31" presetID="22" presetClass="entr" presetSubtype="8"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left)">
                                      <p:cBhvr>
                                        <p:cTn id="33" dur="500"/>
                                        <p:tgtEl>
                                          <p:spTgt spid="8"/>
                                        </p:tgtEl>
                                      </p:cBhvr>
                                    </p:animEffect>
                                  </p:childTnLst>
                                </p:cTn>
                              </p:par>
                            </p:childTnLst>
                          </p:cTn>
                        </p:par>
                        <p:par>
                          <p:cTn id="34" fill="hold">
                            <p:stCondLst>
                              <p:cond delay="5500"/>
                            </p:stCondLst>
                            <p:childTnLst>
                              <p:par>
                                <p:cTn id="35" presetID="10" presetClass="entr" presetSubtype="0" fill="hold" grpId="0" nodeType="afterEffect">
                                  <p:stCondLst>
                                    <p:cond delay="0"/>
                                  </p:stCondLst>
                                  <p:iterate type="lt">
                                    <p:tmPct val="0"/>
                                  </p:iterate>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par>
                          <p:cTn id="38" fill="hold">
                            <p:stCondLst>
                              <p:cond delay="5000"/>
                            </p:stCondLst>
                            <p:childTnLst>
                              <p:par>
                                <p:cTn id="39" presetID="28" presetClass="emph" presetSubtype="0" fill="hold" grpId="1" nodeType="afterEffect">
                                  <p:stCondLst>
                                    <p:cond delay="0"/>
                                  </p:stCondLst>
                                  <p:iterate type="lt">
                                    <p:tmPct val="10000"/>
                                  </p:iterate>
                                  <p:childTnLst>
                                    <p:animClr clrSpc="rgb" dir="cw">
                                      <p:cBhvr override="childStyle">
                                        <p:cTn id="40" dur="500" fill="hold"/>
                                        <p:tgtEl>
                                          <p:spTgt spid="2"/>
                                        </p:tgtEl>
                                        <p:attrNameLst>
                                          <p:attrName>style.color</p:attrName>
                                        </p:attrNameLst>
                                      </p:cBhvr>
                                      <p:to>
                                        <a:srgbClr val="A1A4E1"/>
                                      </p:to>
                                    </p:animClr>
                                    <p:animClr clrSpc="rgb" dir="cw">
                                      <p:cBhvr>
                                        <p:cTn id="41" dur="500" fill="hold"/>
                                        <p:tgtEl>
                                          <p:spTgt spid="2"/>
                                        </p:tgtEl>
                                        <p:attrNameLst>
                                          <p:attrName>fillcolor</p:attrName>
                                        </p:attrNameLst>
                                      </p:cBhvr>
                                      <p:to>
                                        <a:srgbClr val="A1A4E1"/>
                                      </p:to>
                                    </p:animClr>
                                    <p:set>
                                      <p:cBhvr>
                                        <p:cTn id="42" dur="500" fill="hold"/>
                                        <p:tgtEl>
                                          <p:spTgt spid="2"/>
                                        </p:tgtEl>
                                        <p:attrNameLst>
                                          <p:attrName>fill.type</p:attrName>
                                        </p:attrNameLst>
                                      </p:cBhvr>
                                      <p:to>
                                        <p:strVal val="solid"/>
                                      </p:to>
                                    </p:set>
                                    <p:anim to="1.5" calcmode="lin" valueType="num">
                                      <p:cBhvr override="childStyle">
                                        <p:cTn id="43" dur="500" fill="hold"/>
                                        <p:tgtEl>
                                          <p:spTgt spid="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 grpId="0"/>
      <p:bldP spid="2" grpId="1"/>
      <p:bldP spid="3" grpId="0" animBg="1"/>
      <p:bldP spid="61" grpId="0"/>
      <p:bldP spid="6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组合 64"/>
          <p:cNvGrpSpPr/>
          <p:nvPr/>
        </p:nvGrpSpPr>
        <p:grpSpPr>
          <a:xfrm>
            <a:off x="6246133" y="2720412"/>
            <a:ext cx="2052228" cy="860453"/>
            <a:chOff x="5957868" y="3222002"/>
            <a:chExt cx="2052228" cy="860453"/>
          </a:xfrm>
        </p:grpSpPr>
        <p:sp>
          <p:nvSpPr>
            <p:cNvPr id="66" name="TextBox 65"/>
            <p:cNvSpPr txBox="1"/>
            <p:nvPr/>
          </p:nvSpPr>
          <p:spPr>
            <a:xfrm>
              <a:off x="5957868" y="3222002"/>
              <a:ext cx="1332148"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67" name="TextBox 66"/>
            <p:cNvSpPr txBox="1"/>
            <p:nvPr/>
          </p:nvSpPr>
          <p:spPr>
            <a:xfrm>
              <a:off x="5957868" y="3533202"/>
              <a:ext cx="2052228" cy="549253"/>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13" name="组合 12"/>
          <p:cNvGrpSpPr/>
          <p:nvPr/>
        </p:nvGrpSpPr>
        <p:grpSpPr>
          <a:xfrm>
            <a:off x="2128521" y="4078304"/>
            <a:ext cx="629772" cy="72008"/>
            <a:chOff x="2186478" y="4050132"/>
            <a:chExt cx="629772" cy="72008"/>
          </a:xfrm>
          <a:solidFill>
            <a:srgbClr val="3089C1"/>
          </a:solidFill>
        </p:grpSpPr>
        <p:cxnSp>
          <p:nvCxnSpPr>
            <p:cNvPr id="9" name="直接连接符 8"/>
            <p:cNvCxnSpPr/>
            <p:nvPr/>
          </p:nvCxnSpPr>
          <p:spPr>
            <a:xfrm flipH="1">
              <a:off x="2258241" y="4083918"/>
              <a:ext cx="558009" cy="0"/>
            </a:xfrm>
            <a:prstGeom prst="line">
              <a:avLst/>
            </a:prstGeom>
            <a:grpFill/>
            <a:ln>
              <a:solidFill>
                <a:srgbClr val="3089C1"/>
              </a:solidFill>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2186478" y="4050132"/>
              <a:ext cx="72008" cy="72008"/>
            </a:xfrm>
            <a:prstGeom prst="ellipse">
              <a:avLst/>
            </a:prstGeom>
            <a:grpFill/>
            <a:ln>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4488378" y="2499742"/>
            <a:ext cx="72008" cy="558634"/>
            <a:chOff x="4488378" y="2499742"/>
            <a:chExt cx="72008" cy="558634"/>
          </a:xfrm>
          <a:solidFill>
            <a:srgbClr val="3089C1"/>
          </a:solidFill>
        </p:grpSpPr>
        <p:cxnSp>
          <p:nvCxnSpPr>
            <p:cNvPr id="16" name="直接连接符 15"/>
            <p:cNvCxnSpPr/>
            <p:nvPr/>
          </p:nvCxnSpPr>
          <p:spPr>
            <a:xfrm flipV="1">
              <a:off x="4524382" y="2571750"/>
              <a:ext cx="0" cy="486626"/>
            </a:xfrm>
            <a:prstGeom prst="line">
              <a:avLst/>
            </a:prstGeom>
            <a:grpFill/>
            <a:ln>
              <a:solidFill>
                <a:srgbClr val="3089C1"/>
              </a:solidFill>
            </a:ln>
          </p:spPr>
          <p:style>
            <a:lnRef idx="1">
              <a:schemeClr val="accent1"/>
            </a:lnRef>
            <a:fillRef idx="0">
              <a:schemeClr val="accent1"/>
            </a:fillRef>
            <a:effectRef idx="0">
              <a:schemeClr val="accent1"/>
            </a:effectRef>
            <a:fontRef idx="minor">
              <a:schemeClr val="tx1"/>
            </a:fontRef>
          </p:style>
        </p:cxnSp>
        <p:sp>
          <p:nvSpPr>
            <p:cNvPr id="58" name="椭圆 57"/>
            <p:cNvSpPr/>
            <p:nvPr/>
          </p:nvSpPr>
          <p:spPr>
            <a:xfrm>
              <a:off x="4488378" y="2499742"/>
              <a:ext cx="72008" cy="72008"/>
            </a:xfrm>
            <a:prstGeom prst="ellipse">
              <a:avLst/>
            </a:prstGeom>
            <a:grpFill/>
            <a:ln>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753851" y="2918882"/>
            <a:ext cx="810037" cy="300940"/>
            <a:chOff x="2753851" y="2918882"/>
            <a:chExt cx="810037" cy="300940"/>
          </a:xfrm>
          <a:solidFill>
            <a:srgbClr val="FDEC94"/>
          </a:solidFill>
        </p:grpSpPr>
        <p:cxnSp>
          <p:nvCxnSpPr>
            <p:cNvPr id="12" name="直接连接符 11"/>
            <p:cNvCxnSpPr/>
            <p:nvPr/>
          </p:nvCxnSpPr>
          <p:spPr>
            <a:xfrm flipH="1" flipV="1">
              <a:off x="3347864" y="2953390"/>
              <a:ext cx="216024" cy="266432"/>
            </a:xfrm>
            <a:prstGeom prst="line">
              <a:avLst/>
            </a:prstGeom>
            <a:grpFill/>
            <a:ln w="12700">
              <a:solidFill>
                <a:srgbClr val="FDEC94"/>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2789855" y="2953390"/>
              <a:ext cx="558009" cy="0"/>
            </a:xfrm>
            <a:prstGeom prst="line">
              <a:avLst/>
            </a:prstGeom>
            <a:grpFill/>
            <a:ln w="12700">
              <a:solidFill>
                <a:srgbClr val="FDEC94"/>
              </a:solidFill>
            </a:ln>
          </p:spPr>
          <p:style>
            <a:lnRef idx="1">
              <a:schemeClr val="accent1"/>
            </a:lnRef>
            <a:fillRef idx="0">
              <a:schemeClr val="accent1"/>
            </a:fillRef>
            <a:effectRef idx="0">
              <a:schemeClr val="accent1"/>
            </a:effectRef>
            <a:fontRef idx="minor">
              <a:schemeClr val="tx1"/>
            </a:fontRef>
          </p:style>
        </p:cxnSp>
        <p:sp>
          <p:nvSpPr>
            <p:cNvPr id="59" name="椭圆 58"/>
            <p:cNvSpPr/>
            <p:nvPr/>
          </p:nvSpPr>
          <p:spPr>
            <a:xfrm>
              <a:off x="2753851" y="2918882"/>
              <a:ext cx="72008" cy="72008"/>
            </a:xfrm>
            <a:prstGeom prst="ellipse">
              <a:avLst/>
            </a:prstGeom>
            <a:grp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5368574" y="2918882"/>
            <a:ext cx="913563" cy="387356"/>
            <a:chOff x="5368574" y="2918882"/>
            <a:chExt cx="913563" cy="387356"/>
          </a:xfrm>
          <a:solidFill>
            <a:srgbClr val="FDEC94"/>
          </a:solidFill>
        </p:grpSpPr>
        <p:cxnSp>
          <p:nvCxnSpPr>
            <p:cNvPr id="44" name="直接连接符 43"/>
            <p:cNvCxnSpPr/>
            <p:nvPr/>
          </p:nvCxnSpPr>
          <p:spPr>
            <a:xfrm flipV="1">
              <a:off x="5368574" y="2956528"/>
              <a:ext cx="283546" cy="349710"/>
            </a:xfrm>
            <a:prstGeom prst="line">
              <a:avLst/>
            </a:prstGeom>
            <a:grpFill/>
            <a:ln w="12700">
              <a:solidFill>
                <a:srgbClr val="FDEC94"/>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5652120" y="2954886"/>
              <a:ext cx="558009" cy="0"/>
            </a:xfrm>
            <a:prstGeom prst="line">
              <a:avLst/>
            </a:prstGeom>
            <a:grpFill/>
            <a:ln w="12700">
              <a:solidFill>
                <a:srgbClr val="FDEC94"/>
              </a:solidFill>
            </a:ln>
          </p:spPr>
          <p:style>
            <a:lnRef idx="1">
              <a:schemeClr val="accent1"/>
            </a:lnRef>
            <a:fillRef idx="0">
              <a:schemeClr val="accent1"/>
            </a:fillRef>
            <a:effectRef idx="0">
              <a:schemeClr val="accent1"/>
            </a:effectRef>
            <a:fontRef idx="minor">
              <a:schemeClr val="tx1"/>
            </a:fontRef>
          </p:style>
        </p:cxnSp>
        <p:sp>
          <p:nvSpPr>
            <p:cNvPr id="60" name="椭圆 59"/>
            <p:cNvSpPr/>
            <p:nvPr/>
          </p:nvSpPr>
          <p:spPr>
            <a:xfrm>
              <a:off x="6210129" y="2918882"/>
              <a:ext cx="72008" cy="72008"/>
            </a:xfrm>
            <a:prstGeom prst="ellipse">
              <a:avLst/>
            </a:prstGeom>
            <a:grp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6012160" y="4100144"/>
            <a:ext cx="627459" cy="72008"/>
            <a:chOff x="6012160" y="4100144"/>
            <a:chExt cx="627459" cy="72008"/>
          </a:xfrm>
          <a:solidFill>
            <a:srgbClr val="3089C1"/>
          </a:solidFill>
        </p:grpSpPr>
        <p:cxnSp>
          <p:nvCxnSpPr>
            <p:cNvPr id="57" name="直接连接符 56"/>
            <p:cNvCxnSpPr/>
            <p:nvPr/>
          </p:nvCxnSpPr>
          <p:spPr>
            <a:xfrm flipH="1">
              <a:off x="6012160" y="4122140"/>
              <a:ext cx="558009" cy="0"/>
            </a:xfrm>
            <a:prstGeom prst="line">
              <a:avLst/>
            </a:prstGeom>
            <a:grpFill/>
            <a:ln>
              <a:solidFill>
                <a:srgbClr val="3089C1"/>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a:off x="6567611" y="4100144"/>
              <a:ext cx="72008" cy="72008"/>
            </a:xfrm>
            <a:prstGeom prst="ellipse">
              <a:avLst/>
            </a:prstGeom>
            <a:grpFill/>
            <a:ln>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6655635" y="3957271"/>
            <a:ext cx="2052228" cy="860453"/>
            <a:chOff x="5957868" y="3222002"/>
            <a:chExt cx="2052228" cy="860453"/>
          </a:xfrm>
        </p:grpSpPr>
        <p:sp>
          <p:nvSpPr>
            <p:cNvPr id="63" name="TextBox 62"/>
            <p:cNvSpPr txBox="1"/>
            <p:nvPr/>
          </p:nvSpPr>
          <p:spPr>
            <a:xfrm>
              <a:off x="5957868" y="3222002"/>
              <a:ext cx="1332148"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64" name="TextBox 63"/>
            <p:cNvSpPr txBox="1"/>
            <p:nvPr/>
          </p:nvSpPr>
          <p:spPr>
            <a:xfrm>
              <a:off x="5957868" y="3533202"/>
              <a:ext cx="2052228" cy="549253"/>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68" name="组合 67"/>
          <p:cNvGrpSpPr/>
          <p:nvPr/>
        </p:nvGrpSpPr>
        <p:grpSpPr>
          <a:xfrm>
            <a:off x="737627" y="2720412"/>
            <a:ext cx="2052228" cy="860453"/>
            <a:chOff x="5957868" y="3222002"/>
            <a:chExt cx="2052228" cy="860453"/>
          </a:xfrm>
        </p:grpSpPr>
        <p:sp>
          <p:nvSpPr>
            <p:cNvPr id="69" name="TextBox 68"/>
            <p:cNvSpPr txBox="1"/>
            <p:nvPr/>
          </p:nvSpPr>
          <p:spPr>
            <a:xfrm>
              <a:off x="6623942" y="3222002"/>
              <a:ext cx="1332148" cy="369332"/>
            </a:xfrm>
            <a:prstGeom prst="rect">
              <a:avLst/>
            </a:prstGeom>
            <a:noFill/>
          </p:spPr>
          <p:txBody>
            <a:bodyPr wrap="square" rtlCol="0">
              <a:spAutoFit/>
            </a:bodyPr>
            <a:lstStyle/>
            <a:p>
              <a:pPr algn="r"/>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70" name="TextBox 69"/>
            <p:cNvSpPr txBox="1"/>
            <p:nvPr/>
          </p:nvSpPr>
          <p:spPr>
            <a:xfrm>
              <a:off x="5957868" y="3533202"/>
              <a:ext cx="2052228" cy="549253"/>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71" name="组合 70"/>
          <p:cNvGrpSpPr/>
          <p:nvPr/>
        </p:nvGrpSpPr>
        <p:grpSpPr>
          <a:xfrm>
            <a:off x="209119" y="3938965"/>
            <a:ext cx="2052228" cy="860453"/>
            <a:chOff x="5957868" y="3222002"/>
            <a:chExt cx="2052228" cy="860453"/>
          </a:xfrm>
        </p:grpSpPr>
        <p:sp>
          <p:nvSpPr>
            <p:cNvPr id="72" name="TextBox 71"/>
            <p:cNvSpPr txBox="1"/>
            <p:nvPr/>
          </p:nvSpPr>
          <p:spPr>
            <a:xfrm>
              <a:off x="6623942" y="3222002"/>
              <a:ext cx="1332148" cy="369332"/>
            </a:xfrm>
            <a:prstGeom prst="rect">
              <a:avLst/>
            </a:prstGeom>
            <a:noFill/>
          </p:spPr>
          <p:txBody>
            <a:bodyPr wrap="square" rtlCol="0">
              <a:spAutoFit/>
            </a:bodyPr>
            <a:lstStyle/>
            <a:p>
              <a:pPr algn="r"/>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73" name="TextBox 72"/>
            <p:cNvSpPr txBox="1"/>
            <p:nvPr/>
          </p:nvSpPr>
          <p:spPr>
            <a:xfrm>
              <a:off x="5957868" y="3533202"/>
              <a:ext cx="2052228" cy="549253"/>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74" name="组合 73"/>
          <p:cNvGrpSpPr/>
          <p:nvPr/>
        </p:nvGrpSpPr>
        <p:grpSpPr>
          <a:xfrm>
            <a:off x="3498268" y="1514802"/>
            <a:ext cx="2052228" cy="918585"/>
            <a:chOff x="5957868" y="3163870"/>
            <a:chExt cx="2052228" cy="918585"/>
          </a:xfrm>
        </p:grpSpPr>
        <p:sp>
          <p:nvSpPr>
            <p:cNvPr id="75" name="TextBox 74"/>
            <p:cNvSpPr txBox="1"/>
            <p:nvPr/>
          </p:nvSpPr>
          <p:spPr>
            <a:xfrm>
              <a:off x="6389916" y="3163870"/>
              <a:ext cx="1332148"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76" name="TextBox 75"/>
            <p:cNvSpPr txBox="1"/>
            <p:nvPr/>
          </p:nvSpPr>
          <p:spPr>
            <a:xfrm>
              <a:off x="5957868" y="3533202"/>
              <a:ext cx="2052228" cy="549253"/>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23" name="组合 22"/>
          <p:cNvGrpSpPr/>
          <p:nvPr/>
        </p:nvGrpSpPr>
        <p:grpSpPr>
          <a:xfrm>
            <a:off x="2678360" y="2953390"/>
            <a:ext cx="3627144" cy="3690201"/>
            <a:chOff x="2678360" y="2953390"/>
            <a:chExt cx="3627144" cy="3690201"/>
          </a:xfrm>
        </p:grpSpPr>
        <p:grpSp>
          <p:nvGrpSpPr>
            <p:cNvPr id="11" name="组合 10"/>
            <p:cNvGrpSpPr/>
            <p:nvPr/>
          </p:nvGrpSpPr>
          <p:grpSpPr>
            <a:xfrm>
              <a:off x="2694283" y="3130468"/>
              <a:ext cx="3502985" cy="3502984"/>
              <a:chOff x="2694283" y="3130468"/>
              <a:chExt cx="3502985" cy="3502984"/>
            </a:xfrm>
          </p:grpSpPr>
          <p:sp>
            <p:nvSpPr>
              <p:cNvPr id="30" name="饼形 29"/>
              <p:cNvSpPr/>
              <p:nvPr/>
            </p:nvSpPr>
            <p:spPr>
              <a:xfrm rot="8117081">
                <a:off x="2694283" y="3130468"/>
                <a:ext cx="3502985" cy="3502984"/>
              </a:xfrm>
              <a:prstGeom prst="pie">
                <a:avLst>
                  <a:gd name="adj1" fmla="val 10805465"/>
                  <a:gd name="adj2" fmla="val 13425974"/>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7" name="arroba-sign_1319"/>
              <p:cNvSpPr>
                <a:spLocks noChangeAspect="1"/>
              </p:cNvSpPr>
              <p:nvPr/>
            </p:nvSpPr>
            <p:spPr bwMode="auto">
              <a:xfrm>
                <a:off x="5550791" y="4199629"/>
                <a:ext cx="314089" cy="258780"/>
              </a:xfrm>
              <a:custGeom>
                <a:avLst/>
                <a:gdLst>
                  <a:gd name="connsiteX0" fmla="*/ 303149 w 606298"/>
                  <a:gd name="connsiteY0" fmla="*/ 244227 h 499533"/>
                  <a:gd name="connsiteX1" fmla="*/ 371809 w 606298"/>
                  <a:gd name="connsiteY1" fmla="*/ 312782 h 499533"/>
                  <a:gd name="connsiteX2" fmla="*/ 303149 w 606298"/>
                  <a:gd name="connsiteY2" fmla="*/ 381337 h 499533"/>
                  <a:gd name="connsiteX3" fmla="*/ 234489 w 606298"/>
                  <a:gd name="connsiteY3" fmla="*/ 312782 h 499533"/>
                  <a:gd name="connsiteX4" fmla="*/ 303149 w 606298"/>
                  <a:gd name="connsiteY4" fmla="*/ 244227 h 499533"/>
                  <a:gd name="connsiteX5" fmla="*/ 303185 w 606298"/>
                  <a:gd name="connsiteY5" fmla="*/ 201581 h 499533"/>
                  <a:gd name="connsiteX6" fmla="*/ 191799 w 606298"/>
                  <a:gd name="connsiteY6" fmla="*/ 312817 h 499533"/>
                  <a:gd name="connsiteX7" fmla="*/ 303185 w 606298"/>
                  <a:gd name="connsiteY7" fmla="*/ 424053 h 499533"/>
                  <a:gd name="connsiteX8" fmla="*/ 414570 w 606298"/>
                  <a:gd name="connsiteY8" fmla="*/ 312817 h 499533"/>
                  <a:gd name="connsiteX9" fmla="*/ 303185 w 606298"/>
                  <a:gd name="connsiteY9" fmla="*/ 201581 h 499533"/>
                  <a:gd name="connsiteX10" fmla="*/ 303185 w 606298"/>
                  <a:gd name="connsiteY10" fmla="*/ 181283 h 499533"/>
                  <a:gd name="connsiteX11" fmla="*/ 434895 w 606298"/>
                  <a:gd name="connsiteY11" fmla="*/ 312817 h 499533"/>
                  <a:gd name="connsiteX12" fmla="*/ 303185 w 606298"/>
                  <a:gd name="connsiteY12" fmla="*/ 444351 h 499533"/>
                  <a:gd name="connsiteX13" fmla="*/ 171474 w 606298"/>
                  <a:gd name="connsiteY13" fmla="*/ 312817 h 499533"/>
                  <a:gd name="connsiteX14" fmla="*/ 303185 w 606298"/>
                  <a:gd name="connsiteY14" fmla="*/ 181283 h 499533"/>
                  <a:gd name="connsiteX15" fmla="*/ 303190 w 606298"/>
                  <a:gd name="connsiteY15" fmla="*/ 145301 h 499533"/>
                  <a:gd name="connsiteX16" fmla="*/ 135423 w 606298"/>
                  <a:gd name="connsiteY16" fmla="*/ 312833 h 499533"/>
                  <a:gd name="connsiteX17" fmla="*/ 303190 w 606298"/>
                  <a:gd name="connsiteY17" fmla="*/ 480283 h 499533"/>
                  <a:gd name="connsiteX18" fmla="*/ 470875 w 606298"/>
                  <a:gd name="connsiteY18" fmla="*/ 312833 h 499533"/>
                  <a:gd name="connsiteX19" fmla="*/ 303190 w 606298"/>
                  <a:gd name="connsiteY19" fmla="*/ 145301 h 499533"/>
                  <a:gd name="connsiteX20" fmla="*/ 245278 w 606298"/>
                  <a:gd name="connsiteY20" fmla="*/ 40513 h 499533"/>
                  <a:gd name="connsiteX21" fmla="*/ 239390 w 606298"/>
                  <a:gd name="connsiteY21" fmla="*/ 44943 h 499533"/>
                  <a:gd name="connsiteX22" fmla="*/ 215757 w 606298"/>
                  <a:gd name="connsiteY22" fmla="*/ 126131 h 499533"/>
                  <a:gd name="connsiteX23" fmla="*/ 390541 w 606298"/>
                  <a:gd name="connsiteY23" fmla="*/ 126131 h 499533"/>
                  <a:gd name="connsiteX24" fmla="*/ 366989 w 606298"/>
                  <a:gd name="connsiteY24" fmla="*/ 44943 h 499533"/>
                  <a:gd name="connsiteX25" fmla="*/ 361101 w 606298"/>
                  <a:gd name="connsiteY25" fmla="*/ 40513 h 499533"/>
                  <a:gd name="connsiteX26" fmla="*/ 245278 w 606298"/>
                  <a:gd name="connsiteY26" fmla="*/ 0 h 499533"/>
                  <a:gd name="connsiteX27" fmla="*/ 361101 w 606298"/>
                  <a:gd name="connsiteY27" fmla="*/ 0 h 499533"/>
                  <a:gd name="connsiteX28" fmla="*/ 405946 w 606298"/>
                  <a:gd name="connsiteY28" fmla="*/ 33587 h 499533"/>
                  <a:gd name="connsiteX29" fmla="*/ 432886 w 606298"/>
                  <a:gd name="connsiteY29" fmla="*/ 126131 h 499533"/>
                  <a:gd name="connsiteX30" fmla="*/ 436999 w 606298"/>
                  <a:gd name="connsiteY30" fmla="*/ 126131 h 499533"/>
                  <a:gd name="connsiteX31" fmla="*/ 436999 w 606298"/>
                  <a:gd name="connsiteY31" fmla="*/ 111714 h 499533"/>
                  <a:gd name="connsiteX32" fmla="*/ 463374 w 606298"/>
                  <a:gd name="connsiteY32" fmla="*/ 85376 h 499533"/>
                  <a:gd name="connsiteX33" fmla="*/ 527416 w 606298"/>
                  <a:gd name="connsiteY33" fmla="*/ 85376 h 499533"/>
                  <a:gd name="connsiteX34" fmla="*/ 553871 w 606298"/>
                  <a:gd name="connsiteY34" fmla="*/ 111714 h 499533"/>
                  <a:gd name="connsiteX35" fmla="*/ 553871 w 606298"/>
                  <a:gd name="connsiteY35" fmla="*/ 126131 h 499533"/>
                  <a:gd name="connsiteX36" fmla="*/ 571293 w 606298"/>
                  <a:gd name="connsiteY36" fmla="*/ 126131 h 499533"/>
                  <a:gd name="connsiteX37" fmla="*/ 606298 w 606298"/>
                  <a:gd name="connsiteY37" fmla="*/ 161168 h 499533"/>
                  <a:gd name="connsiteX38" fmla="*/ 606298 w 606298"/>
                  <a:gd name="connsiteY38" fmla="*/ 464497 h 499533"/>
                  <a:gd name="connsiteX39" fmla="*/ 571293 w 606298"/>
                  <a:gd name="connsiteY39" fmla="*/ 499533 h 499533"/>
                  <a:gd name="connsiteX40" fmla="*/ 35005 w 606298"/>
                  <a:gd name="connsiteY40" fmla="*/ 499533 h 499533"/>
                  <a:gd name="connsiteX41" fmla="*/ 0 w 606298"/>
                  <a:gd name="connsiteY41" fmla="*/ 464497 h 499533"/>
                  <a:gd name="connsiteX42" fmla="*/ 0 w 606298"/>
                  <a:gd name="connsiteY42" fmla="*/ 161168 h 499533"/>
                  <a:gd name="connsiteX43" fmla="*/ 35005 w 606298"/>
                  <a:gd name="connsiteY43" fmla="*/ 126131 h 499533"/>
                  <a:gd name="connsiteX44" fmla="*/ 52507 w 606298"/>
                  <a:gd name="connsiteY44" fmla="*/ 126131 h 499533"/>
                  <a:gd name="connsiteX45" fmla="*/ 52507 w 606298"/>
                  <a:gd name="connsiteY45" fmla="*/ 111714 h 499533"/>
                  <a:gd name="connsiteX46" fmla="*/ 78882 w 606298"/>
                  <a:gd name="connsiteY46" fmla="*/ 85376 h 499533"/>
                  <a:gd name="connsiteX47" fmla="*/ 142924 w 606298"/>
                  <a:gd name="connsiteY47" fmla="*/ 85376 h 499533"/>
                  <a:gd name="connsiteX48" fmla="*/ 169379 w 606298"/>
                  <a:gd name="connsiteY48" fmla="*/ 111714 h 499533"/>
                  <a:gd name="connsiteX49" fmla="*/ 169379 w 606298"/>
                  <a:gd name="connsiteY49" fmla="*/ 126131 h 499533"/>
                  <a:gd name="connsiteX50" fmla="*/ 173493 w 606298"/>
                  <a:gd name="connsiteY50" fmla="*/ 126131 h 499533"/>
                  <a:gd name="connsiteX51" fmla="*/ 200433 w 606298"/>
                  <a:gd name="connsiteY51" fmla="*/ 33587 h 499533"/>
                  <a:gd name="connsiteX52" fmla="*/ 245278 w 606298"/>
                  <a:gd name="connsiteY52" fmla="*/ 0 h 499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06298" h="499533">
                    <a:moveTo>
                      <a:pt x="303149" y="244227"/>
                    </a:moveTo>
                    <a:cubicBezTo>
                      <a:pt x="341069" y="244227"/>
                      <a:pt x="371809" y="274920"/>
                      <a:pt x="371809" y="312782"/>
                    </a:cubicBezTo>
                    <a:cubicBezTo>
                      <a:pt x="371809" y="350644"/>
                      <a:pt x="341069" y="381337"/>
                      <a:pt x="303149" y="381337"/>
                    </a:cubicBezTo>
                    <a:cubicBezTo>
                      <a:pt x="265229" y="381337"/>
                      <a:pt x="234489" y="350644"/>
                      <a:pt x="234489" y="312782"/>
                    </a:cubicBezTo>
                    <a:cubicBezTo>
                      <a:pt x="234489" y="274920"/>
                      <a:pt x="265229" y="244227"/>
                      <a:pt x="303149" y="244227"/>
                    </a:cubicBezTo>
                    <a:close/>
                    <a:moveTo>
                      <a:pt x="303185" y="201581"/>
                    </a:moveTo>
                    <a:cubicBezTo>
                      <a:pt x="241725" y="201581"/>
                      <a:pt x="191799" y="251440"/>
                      <a:pt x="191799" y="312817"/>
                    </a:cubicBezTo>
                    <a:cubicBezTo>
                      <a:pt x="191799" y="374114"/>
                      <a:pt x="241725" y="424053"/>
                      <a:pt x="303185" y="424053"/>
                    </a:cubicBezTo>
                    <a:cubicBezTo>
                      <a:pt x="364564" y="424053"/>
                      <a:pt x="414570" y="374114"/>
                      <a:pt x="414570" y="312817"/>
                    </a:cubicBezTo>
                    <a:cubicBezTo>
                      <a:pt x="414570" y="251440"/>
                      <a:pt x="364564" y="201581"/>
                      <a:pt x="303185" y="201581"/>
                    </a:cubicBezTo>
                    <a:close/>
                    <a:moveTo>
                      <a:pt x="303185" y="181283"/>
                    </a:moveTo>
                    <a:cubicBezTo>
                      <a:pt x="375775" y="181283"/>
                      <a:pt x="434895" y="240244"/>
                      <a:pt x="434895" y="312817"/>
                    </a:cubicBezTo>
                    <a:cubicBezTo>
                      <a:pt x="434895" y="385310"/>
                      <a:pt x="375775" y="444351"/>
                      <a:pt x="303185" y="444351"/>
                    </a:cubicBezTo>
                    <a:cubicBezTo>
                      <a:pt x="230514" y="444351"/>
                      <a:pt x="171474" y="385310"/>
                      <a:pt x="171474" y="312817"/>
                    </a:cubicBezTo>
                    <a:cubicBezTo>
                      <a:pt x="171474" y="240244"/>
                      <a:pt x="230514" y="181283"/>
                      <a:pt x="303185" y="181283"/>
                    </a:cubicBezTo>
                    <a:close/>
                    <a:moveTo>
                      <a:pt x="303190" y="145301"/>
                    </a:moveTo>
                    <a:cubicBezTo>
                      <a:pt x="210515" y="145301"/>
                      <a:pt x="135423" y="220368"/>
                      <a:pt x="135423" y="312833"/>
                    </a:cubicBezTo>
                    <a:cubicBezTo>
                      <a:pt x="135423" y="405297"/>
                      <a:pt x="210515" y="480283"/>
                      <a:pt x="303190" y="480283"/>
                    </a:cubicBezTo>
                    <a:cubicBezTo>
                      <a:pt x="395784" y="480283"/>
                      <a:pt x="470875" y="405297"/>
                      <a:pt x="470875" y="312833"/>
                    </a:cubicBezTo>
                    <a:cubicBezTo>
                      <a:pt x="470875" y="220368"/>
                      <a:pt x="395784" y="145301"/>
                      <a:pt x="303190" y="145301"/>
                    </a:cubicBezTo>
                    <a:close/>
                    <a:moveTo>
                      <a:pt x="245278" y="40513"/>
                    </a:moveTo>
                    <a:cubicBezTo>
                      <a:pt x="242536" y="40513"/>
                      <a:pt x="240116" y="42366"/>
                      <a:pt x="239390" y="44943"/>
                    </a:cubicBezTo>
                    <a:lnTo>
                      <a:pt x="215757" y="126131"/>
                    </a:lnTo>
                    <a:lnTo>
                      <a:pt x="390541" y="126131"/>
                    </a:lnTo>
                    <a:lnTo>
                      <a:pt x="366989" y="44943"/>
                    </a:lnTo>
                    <a:cubicBezTo>
                      <a:pt x="366183" y="42366"/>
                      <a:pt x="363763" y="40513"/>
                      <a:pt x="361101" y="40513"/>
                    </a:cubicBezTo>
                    <a:close/>
                    <a:moveTo>
                      <a:pt x="245278" y="0"/>
                    </a:moveTo>
                    <a:lnTo>
                      <a:pt x="361101" y="0"/>
                    </a:lnTo>
                    <a:cubicBezTo>
                      <a:pt x="381749" y="0"/>
                      <a:pt x="400220" y="13773"/>
                      <a:pt x="405946" y="33587"/>
                    </a:cubicBezTo>
                    <a:lnTo>
                      <a:pt x="432886" y="126131"/>
                    </a:lnTo>
                    <a:lnTo>
                      <a:pt x="436999" y="126131"/>
                    </a:lnTo>
                    <a:lnTo>
                      <a:pt x="436999" y="111714"/>
                    </a:lnTo>
                    <a:cubicBezTo>
                      <a:pt x="436999" y="97216"/>
                      <a:pt x="448856" y="85376"/>
                      <a:pt x="463374" y="85376"/>
                    </a:cubicBezTo>
                    <a:lnTo>
                      <a:pt x="527416" y="85376"/>
                    </a:lnTo>
                    <a:cubicBezTo>
                      <a:pt x="542015" y="85376"/>
                      <a:pt x="553871" y="97216"/>
                      <a:pt x="553871" y="111714"/>
                    </a:cubicBezTo>
                    <a:lnTo>
                      <a:pt x="553871" y="126131"/>
                    </a:lnTo>
                    <a:lnTo>
                      <a:pt x="571293" y="126131"/>
                    </a:lnTo>
                    <a:cubicBezTo>
                      <a:pt x="590651" y="126131"/>
                      <a:pt x="606298" y="141837"/>
                      <a:pt x="606298" y="161168"/>
                    </a:cubicBezTo>
                    <a:lnTo>
                      <a:pt x="606298" y="464497"/>
                    </a:lnTo>
                    <a:cubicBezTo>
                      <a:pt x="606298" y="483827"/>
                      <a:pt x="590651" y="499533"/>
                      <a:pt x="571293" y="499533"/>
                    </a:cubicBezTo>
                    <a:lnTo>
                      <a:pt x="35005" y="499533"/>
                    </a:lnTo>
                    <a:cubicBezTo>
                      <a:pt x="15728" y="499533"/>
                      <a:pt x="0" y="483827"/>
                      <a:pt x="0" y="464497"/>
                    </a:cubicBezTo>
                    <a:lnTo>
                      <a:pt x="0" y="161168"/>
                    </a:lnTo>
                    <a:cubicBezTo>
                      <a:pt x="0" y="141837"/>
                      <a:pt x="15728" y="126131"/>
                      <a:pt x="35005" y="126131"/>
                    </a:cubicBezTo>
                    <a:lnTo>
                      <a:pt x="52507" y="126131"/>
                    </a:lnTo>
                    <a:lnTo>
                      <a:pt x="52507" y="111714"/>
                    </a:lnTo>
                    <a:cubicBezTo>
                      <a:pt x="52507" y="97136"/>
                      <a:pt x="64283" y="85376"/>
                      <a:pt x="78882" y="85376"/>
                    </a:cubicBezTo>
                    <a:lnTo>
                      <a:pt x="142924" y="85376"/>
                    </a:lnTo>
                    <a:cubicBezTo>
                      <a:pt x="157523" y="85376"/>
                      <a:pt x="169379" y="97136"/>
                      <a:pt x="169379" y="111714"/>
                    </a:cubicBezTo>
                    <a:lnTo>
                      <a:pt x="169379" y="126131"/>
                    </a:lnTo>
                    <a:lnTo>
                      <a:pt x="173493" y="126131"/>
                    </a:lnTo>
                    <a:lnTo>
                      <a:pt x="200433" y="33587"/>
                    </a:lnTo>
                    <a:cubicBezTo>
                      <a:pt x="206159" y="13773"/>
                      <a:pt x="224630" y="0"/>
                      <a:pt x="245278" y="0"/>
                    </a:cubicBezTo>
                    <a:close/>
                  </a:path>
                </a:pathLst>
              </a:custGeom>
              <a:solidFill>
                <a:srgbClr val="FDEC94"/>
              </a:solidFill>
              <a:ln>
                <a:noFill/>
              </a:ln>
            </p:spPr>
            <p:txBody>
              <a:bodyPr/>
              <a:lstStyle/>
              <a:p>
                <a:endParaRPr lang="zh-CN" altLang="en-US"/>
              </a:p>
            </p:txBody>
          </p:sp>
        </p:grpSp>
        <p:grpSp>
          <p:nvGrpSpPr>
            <p:cNvPr id="8" name="组合 7"/>
            <p:cNvGrpSpPr/>
            <p:nvPr/>
          </p:nvGrpSpPr>
          <p:grpSpPr>
            <a:xfrm>
              <a:off x="2802519" y="3140607"/>
              <a:ext cx="3502985" cy="3502984"/>
              <a:chOff x="2802519" y="3140607"/>
              <a:chExt cx="3502985" cy="3502984"/>
            </a:xfrm>
          </p:grpSpPr>
          <p:sp>
            <p:nvSpPr>
              <p:cNvPr id="29" name="饼形 28"/>
              <p:cNvSpPr/>
              <p:nvPr/>
            </p:nvSpPr>
            <p:spPr>
              <a:xfrm rot="5565441">
                <a:off x="2802520" y="3140606"/>
                <a:ext cx="3502984" cy="3502985"/>
              </a:xfrm>
              <a:prstGeom prst="pie">
                <a:avLst>
                  <a:gd name="adj1" fmla="val 10805465"/>
                  <a:gd name="adj2" fmla="val 13371838"/>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8" name="arroba-sign_1319"/>
              <p:cNvSpPr>
                <a:spLocks noChangeAspect="1"/>
              </p:cNvSpPr>
              <p:nvPr/>
            </p:nvSpPr>
            <p:spPr bwMode="auto">
              <a:xfrm>
                <a:off x="5082390" y="3529546"/>
                <a:ext cx="314089" cy="276497"/>
              </a:xfrm>
              <a:custGeom>
                <a:avLst/>
                <a:gdLst>
                  <a:gd name="T0" fmla="*/ 9843 w 12884"/>
                  <a:gd name="T1" fmla="*/ 1576 h 11359"/>
                  <a:gd name="T2" fmla="*/ 7493 w 12884"/>
                  <a:gd name="T3" fmla="*/ 871 h 11359"/>
                  <a:gd name="T4" fmla="*/ 6108 w 12884"/>
                  <a:gd name="T5" fmla="*/ 2011 h 11359"/>
                  <a:gd name="T6" fmla="*/ 5601 w 12884"/>
                  <a:gd name="T7" fmla="*/ 3061 h 11359"/>
                  <a:gd name="T8" fmla="*/ 5572 w 12884"/>
                  <a:gd name="T9" fmla="*/ 3059 h 11359"/>
                  <a:gd name="T10" fmla="*/ 5981 w 12884"/>
                  <a:gd name="T11" fmla="*/ 1575 h 11359"/>
                  <a:gd name="T12" fmla="*/ 2643 w 12884"/>
                  <a:gd name="T13" fmla="*/ 1576 h 11359"/>
                  <a:gd name="T14" fmla="*/ 2644 w 12884"/>
                  <a:gd name="T15" fmla="*/ 2804 h 11359"/>
                  <a:gd name="T16" fmla="*/ 2644 w 12884"/>
                  <a:gd name="T17" fmla="*/ 3249 h 11359"/>
                  <a:gd name="T18" fmla="*/ 3024 w 12884"/>
                  <a:gd name="T19" fmla="*/ 3731 h 11359"/>
                  <a:gd name="T20" fmla="*/ 4397 w 12884"/>
                  <a:gd name="T21" fmla="*/ 4584 h 11359"/>
                  <a:gd name="T22" fmla="*/ 6683 w 12884"/>
                  <a:gd name="T23" fmla="*/ 4989 h 11359"/>
                  <a:gd name="T24" fmla="*/ 6683 w 12884"/>
                  <a:gd name="T25" fmla="*/ 5007 h 11359"/>
                  <a:gd name="T26" fmla="*/ 4924 w 12884"/>
                  <a:gd name="T27" fmla="*/ 4963 h 11359"/>
                  <a:gd name="T28" fmla="*/ 3305 w 12884"/>
                  <a:gd name="T29" fmla="*/ 4463 h 11359"/>
                  <a:gd name="T30" fmla="*/ 2105 w 12884"/>
                  <a:gd name="T31" fmla="*/ 3388 h 11359"/>
                  <a:gd name="T32" fmla="*/ 0 w 12884"/>
                  <a:gd name="T33" fmla="*/ 4840 h 11359"/>
                  <a:gd name="T34" fmla="*/ 1445 w 12884"/>
                  <a:gd name="T35" fmla="*/ 7693 h 11359"/>
                  <a:gd name="T36" fmla="*/ 1049 w 12884"/>
                  <a:gd name="T37" fmla="*/ 7893 h 11359"/>
                  <a:gd name="T38" fmla="*/ 1249 w 12884"/>
                  <a:gd name="T39" fmla="*/ 10216 h 11359"/>
                  <a:gd name="T40" fmla="*/ 2641 w 12884"/>
                  <a:gd name="T41" fmla="*/ 10016 h 11359"/>
                  <a:gd name="T42" fmla="*/ 2441 w 12884"/>
                  <a:gd name="T43" fmla="*/ 7693 h 11359"/>
                  <a:gd name="T44" fmla="*/ 2248 w 12884"/>
                  <a:gd name="T45" fmla="*/ 6660 h 11359"/>
                  <a:gd name="T46" fmla="*/ 3981 w 12884"/>
                  <a:gd name="T47" fmla="*/ 8833 h 11359"/>
                  <a:gd name="T48" fmla="*/ 3585 w 12884"/>
                  <a:gd name="T49" fmla="*/ 9033 h 11359"/>
                  <a:gd name="T50" fmla="*/ 3785 w 12884"/>
                  <a:gd name="T51" fmla="*/ 11356 h 11359"/>
                  <a:gd name="T52" fmla="*/ 5177 w 12884"/>
                  <a:gd name="T53" fmla="*/ 11156 h 11359"/>
                  <a:gd name="T54" fmla="*/ 4977 w 12884"/>
                  <a:gd name="T55" fmla="*/ 8834 h 11359"/>
                  <a:gd name="T56" fmla="*/ 4781 w 12884"/>
                  <a:gd name="T57" fmla="*/ 7159 h 11359"/>
                  <a:gd name="T58" fmla="*/ 7756 w 12884"/>
                  <a:gd name="T59" fmla="*/ 7191 h 11359"/>
                  <a:gd name="T60" fmla="*/ 7559 w 12884"/>
                  <a:gd name="T61" fmla="*/ 8836 h 11359"/>
                  <a:gd name="T62" fmla="*/ 7359 w 12884"/>
                  <a:gd name="T63" fmla="*/ 11159 h 11359"/>
                  <a:gd name="T64" fmla="*/ 8751 w 12884"/>
                  <a:gd name="T65" fmla="*/ 11359 h 11359"/>
                  <a:gd name="T66" fmla="*/ 8951 w 12884"/>
                  <a:gd name="T67" fmla="*/ 9034 h 11359"/>
                  <a:gd name="T68" fmla="*/ 8555 w 12884"/>
                  <a:gd name="T69" fmla="*/ 8834 h 11359"/>
                  <a:gd name="T70" fmla="*/ 10288 w 12884"/>
                  <a:gd name="T71" fmla="*/ 6765 h 11359"/>
                  <a:gd name="T72" fmla="*/ 10092 w 12884"/>
                  <a:gd name="T73" fmla="*/ 7694 h 11359"/>
                  <a:gd name="T74" fmla="*/ 9892 w 12884"/>
                  <a:gd name="T75" fmla="*/ 10017 h 11359"/>
                  <a:gd name="T76" fmla="*/ 11288 w 12884"/>
                  <a:gd name="T77" fmla="*/ 10217 h 11359"/>
                  <a:gd name="T78" fmla="*/ 11488 w 12884"/>
                  <a:gd name="T79" fmla="*/ 7893 h 11359"/>
                  <a:gd name="T80" fmla="*/ 11091 w 12884"/>
                  <a:gd name="T81" fmla="*/ 7693 h 11359"/>
                  <a:gd name="T82" fmla="*/ 12884 w 12884"/>
                  <a:gd name="T83" fmla="*/ 4840 h 1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84" h="11359">
                    <a:moveTo>
                      <a:pt x="9843" y="2801"/>
                    </a:moveTo>
                    <a:lnTo>
                      <a:pt x="9843" y="1576"/>
                    </a:lnTo>
                    <a:cubicBezTo>
                      <a:pt x="9843" y="580"/>
                      <a:pt x="8717" y="0"/>
                      <a:pt x="7905" y="577"/>
                    </a:cubicBezTo>
                    <a:cubicBezTo>
                      <a:pt x="7768" y="675"/>
                      <a:pt x="7631" y="773"/>
                      <a:pt x="7493" y="871"/>
                    </a:cubicBezTo>
                    <a:cubicBezTo>
                      <a:pt x="7260" y="1036"/>
                      <a:pt x="7027" y="1203"/>
                      <a:pt x="6793" y="1368"/>
                    </a:cubicBezTo>
                    <a:cubicBezTo>
                      <a:pt x="6533" y="1552"/>
                      <a:pt x="6304" y="1756"/>
                      <a:pt x="6108" y="2011"/>
                    </a:cubicBezTo>
                    <a:cubicBezTo>
                      <a:pt x="5900" y="2283"/>
                      <a:pt x="5724" y="2595"/>
                      <a:pt x="5633" y="2925"/>
                    </a:cubicBezTo>
                    <a:cubicBezTo>
                      <a:pt x="5620" y="2977"/>
                      <a:pt x="5609" y="3023"/>
                      <a:pt x="5601" y="3061"/>
                    </a:cubicBezTo>
                    <a:cubicBezTo>
                      <a:pt x="5587" y="3137"/>
                      <a:pt x="5584" y="3183"/>
                      <a:pt x="5584" y="3183"/>
                    </a:cubicBezTo>
                    <a:cubicBezTo>
                      <a:pt x="5584" y="3183"/>
                      <a:pt x="5576" y="3139"/>
                      <a:pt x="5572" y="3059"/>
                    </a:cubicBezTo>
                    <a:cubicBezTo>
                      <a:pt x="5551" y="2579"/>
                      <a:pt x="5707" y="2071"/>
                      <a:pt x="5940" y="1655"/>
                    </a:cubicBezTo>
                    <a:cubicBezTo>
                      <a:pt x="5955" y="1628"/>
                      <a:pt x="5968" y="1601"/>
                      <a:pt x="5981" y="1575"/>
                    </a:cubicBezTo>
                    <a:lnTo>
                      <a:pt x="4580" y="576"/>
                    </a:lnTo>
                    <a:cubicBezTo>
                      <a:pt x="3768" y="0"/>
                      <a:pt x="2643" y="580"/>
                      <a:pt x="2643" y="1576"/>
                    </a:cubicBezTo>
                    <a:lnTo>
                      <a:pt x="2643" y="2003"/>
                    </a:lnTo>
                    <a:cubicBezTo>
                      <a:pt x="2643" y="2269"/>
                      <a:pt x="2644" y="2537"/>
                      <a:pt x="2644" y="2804"/>
                    </a:cubicBezTo>
                    <a:lnTo>
                      <a:pt x="2644" y="3117"/>
                    </a:lnTo>
                    <a:cubicBezTo>
                      <a:pt x="2644" y="3159"/>
                      <a:pt x="2637" y="3208"/>
                      <a:pt x="2644" y="3249"/>
                    </a:cubicBezTo>
                    <a:cubicBezTo>
                      <a:pt x="2659" y="3331"/>
                      <a:pt x="2752" y="3421"/>
                      <a:pt x="2803" y="3484"/>
                    </a:cubicBezTo>
                    <a:cubicBezTo>
                      <a:pt x="2872" y="3571"/>
                      <a:pt x="2947" y="3652"/>
                      <a:pt x="3024" y="3731"/>
                    </a:cubicBezTo>
                    <a:cubicBezTo>
                      <a:pt x="3181" y="3887"/>
                      <a:pt x="3355" y="4027"/>
                      <a:pt x="3540" y="4149"/>
                    </a:cubicBezTo>
                    <a:cubicBezTo>
                      <a:pt x="3807" y="4328"/>
                      <a:pt x="4096" y="4472"/>
                      <a:pt x="4397" y="4584"/>
                    </a:cubicBezTo>
                    <a:cubicBezTo>
                      <a:pt x="4887" y="4767"/>
                      <a:pt x="5401" y="4869"/>
                      <a:pt x="5919" y="4931"/>
                    </a:cubicBezTo>
                    <a:cubicBezTo>
                      <a:pt x="6173" y="4961"/>
                      <a:pt x="6427" y="4980"/>
                      <a:pt x="6683" y="4989"/>
                    </a:cubicBezTo>
                    <a:lnTo>
                      <a:pt x="6839" y="4993"/>
                    </a:lnTo>
                    <a:lnTo>
                      <a:pt x="6683" y="5007"/>
                    </a:lnTo>
                    <a:lnTo>
                      <a:pt x="6527" y="5017"/>
                    </a:lnTo>
                    <a:cubicBezTo>
                      <a:pt x="5995" y="5055"/>
                      <a:pt x="5452" y="5039"/>
                      <a:pt x="4924" y="4963"/>
                    </a:cubicBezTo>
                    <a:cubicBezTo>
                      <a:pt x="4855" y="4953"/>
                      <a:pt x="4784" y="4941"/>
                      <a:pt x="4715" y="4929"/>
                    </a:cubicBezTo>
                    <a:cubicBezTo>
                      <a:pt x="4227" y="4841"/>
                      <a:pt x="3747" y="4692"/>
                      <a:pt x="3305" y="4463"/>
                    </a:cubicBezTo>
                    <a:cubicBezTo>
                      <a:pt x="3145" y="4380"/>
                      <a:pt x="2992" y="4288"/>
                      <a:pt x="2847" y="4183"/>
                    </a:cubicBezTo>
                    <a:cubicBezTo>
                      <a:pt x="2561" y="3976"/>
                      <a:pt x="2264" y="3708"/>
                      <a:pt x="2105" y="3388"/>
                    </a:cubicBezTo>
                    <a:lnTo>
                      <a:pt x="2072" y="3076"/>
                    </a:lnTo>
                    <a:cubicBezTo>
                      <a:pt x="799" y="3515"/>
                      <a:pt x="0" y="4143"/>
                      <a:pt x="0" y="4840"/>
                    </a:cubicBezTo>
                    <a:cubicBezTo>
                      <a:pt x="0" y="5415"/>
                      <a:pt x="541" y="5941"/>
                      <a:pt x="1445" y="6355"/>
                    </a:cubicBezTo>
                    <a:lnTo>
                      <a:pt x="1445" y="7693"/>
                    </a:lnTo>
                    <a:lnTo>
                      <a:pt x="1249" y="7693"/>
                    </a:lnTo>
                    <a:cubicBezTo>
                      <a:pt x="1139" y="7693"/>
                      <a:pt x="1049" y="7783"/>
                      <a:pt x="1049" y="7893"/>
                    </a:cubicBezTo>
                    <a:lnTo>
                      <a:pt x="1049" y="10016"/>
                    </a:lnTo>
                    <a:cubicBezTo>
                      <a:pt x="1049" y="10127"/>
                      <a:pt x="1139" y="10216"/>
                      <a:pt x="1249" y="10216"/>
                    </a:cubicBezTo>
                    <a:lnTo>
                      <a:pt x="2441" y="10216"/>
                    </a:lnTo>
                    <a:cubicBezTo>
                      <a:pt x="2552" y="10216"/>
                      <a:pt x="2641" y="10127"/>
                      <a:pt x="2641" y="10016"/>
                    </a:cubicBezTo>
                    <a:lnTo>
                      <a:pt x="2641" y="7893"/>
                    </a:lnTo>
                    <a:cubicBezTo>
                      <a:pt x="2641" y="7783"/>
                      <a:pt x="2552" y="7693"/>
                      <a:pt x="2441" y="7693"/>
                    </a:cubicBezTo>
                    <a:lnTo>
                      <a:pt x="2248" y="7693"/>
                    </a:lnTo>
                    <a:lnTo>
                      <a:pt x="2248" y="6660"/>
                    </a:lnTo>
                    <a:cubicBezTo>
                      <a:pt x="2761" y="6824"/>
                      <a:pt x="3347" y="6960"/>
                      <a:pt x="3981" y="7057"/>
                    </a:cubicBezTo>
                    <a:lnTo>
                      <a:pt x="3981" y="8833"/>
                    </a:lnTo>
                    <a:lnTo>
                      <a:pt x="3785" y="8833"/>
                    </a:lnTo>
                    <a:cubicBezTo>
                      <a:pt x="3675" y="8833"/>
                      <a:pt x="3585" y="8923"/>
                      <a:pt x="3585" y="9033"/>
                    </a:cubicBezTo>
                    <a:lnTo>
                      <a:pt x="3585" y="11156"/>
                    </a:lnTo>
                    <a:cubicBezTo>
                      <a:pt x="3585" y="11267"/>
                      <a:pt x="3675" y="11356"/>
                      <a:pt x="3785" y="11356"/>
                    </a:cubicBezTo>
                    <a:lnTo>
                      <a:pt x="4977" y="11356"/>
                    </a:lnTo>
                    <a:cubicBezTo>
                      <a:pt x="5088" y="11356"/>
                      <a:pt x="5177" y="11267"/>
                      <a:pt x="5177" y="11156"/>
                    </a:cubicBezTo>
                    <a:lnTo>
                      <a:pt x="5177" y="9034"/>
                    </a:lnTo>
                    <a:cubicBezTo>
                      <a:pt x="5177" y="8924"/>
                      <a:pt x="5088" y="8834"/>
                      <a:pt x="4977" y="8834"/>
                    </a:cubicBezTo>
                    <a:lnTo>
                      <a:pt x="4781" y="8834"/>
                    </a:lnTo>
                    <a:lnTo>
                      <a:pt x="4781" y="7159"/>
                    </a:lnTo>
                    <a:cubicBezTo>
                      <a:pt x="5312" y="7210"/>
                      <a:pt x="5868" y="7240"/>
                      <a:pt x="6443" y="7240"/>
                    </a:cubicBezTo>
                    <a:cubicBezTo>
                      <a:pt x="6892" y="7240"/>
                      <a:pt x="7332" y="7223"/>
                      <a:pt x="7756" y="7191"/>
                    </a:cubicBezTo>
                    <a:lnTo>
                      <a:pt x="7756" y="8836"/>
                    </a:lnTo>
                    <a:lnTo>
                      <a:pt x="7559" y="8836"/>
                    </a:lnTo>
                    <a:cubicBezTo>
                      <a:pt x="7448" y="8836"/>
                      <a:pt x="7359" y="8925"/>
                      <a:pt x="7359" y="9036"/>
                    </a:cubicBezTo>
                    <a:lnTo>
                      <a:pt x="7359" y="11159"/>
                    </a:lnTo>
                    <a:cubicBezTo>
                      <a:pt x="7359" y="11269"/>
                      <a:pt x="7448" y="11359"/>
                      <a:pt x="7559" y="11359"/>
                    </a:cubicBezTo>
                    <a:lnTo>
                      <a:pt x="8751" y="11359"/>
                    </a:lnTo>
                    <a:cubicBezTo>
                      <a:pt x="8861" y="11359"/>
                      <a:pt x="8951" y="11269"/>
                      <a:pt x="8951" y="11159"/>
                    </a:cubicBezTo>
                    <a:lnTo>
                      <a:pt x="8951" y="9034"/>
                    </a:lnTo>
                    <a:cubicBezTo>
                      <a:pt x="8951" y="8924"/>
                      <a:pt x="8861" y="8834"/>
                      <a:pt x="8751" y="8834"/>
                    </a:cubicBezTo>
                    <a:lnTo>
                      <a:pt x="8555" y="8834"/>
                    </a:lnTo>
                    <a:lnTo>
                      <a:pt x="8555" y="7108"/>
                    </a:lnTo>
                    <a:cubicBezTo>
                      <a:pt x="9183" y="7026"/>
                      <a:pt x="9765" y="6910"/>
                      <a:pt x="10288" y="6765"/>
                    </a:cubicBezTo>
                    <a:lnTo>
                      <a:pt x="10288" y="7694"/>
                    </a:lnTo>
                    <a:lnTo>
                      <a:pt x="10092" y="7694"/>
                    </a:lnTo>
                    <a:cubicBezTo>
                      <a:pt x="9981" y="7694"/>
                      <a:pt x="9892" y="7784"/>
                      <a:pt x="9892" y="7894"/>
                    </a:cubicBezTo>
                    <a:lnTo>
                      <a:pt x="9892" y="10017"/>
                    </a:lnTo>
                    <a:cubicBezTo>
                      <a:pt x="9892" y="10128"/>
                      <a:pt x="9981" y="10217"/>
                      <a:pt x="10092" y="10217"/>
                    </a:cubicBezTo>
                    <a:lnTo>
                      <a:pt x="11288" y="10217"/>
                    </a:lnTo>
                    <a:cubicBezTo>
                      <a:pt x="11399" y="10217"/>
                      <a:pt x="11488" y="10128"/>
                      <a:pt x="11488" y="10017"/>
                    </a:cubicBezTo>
                    <a:lnTo>
                      <a:pt x="11488" y="7893"/>
                    </a:lnTo>
                    <a:cubicBezTo>
                      <a:pt x="11488" y="7782"/>
                      <a:pt x="11399" y="7693"/>
                      <a:pt x="11288" y="7693"/>
                    </a:cubicBezTo>
                    <a:lnTo>
                      <a:pt x="11091" y="7693"/>
                    </a:lnTo>
                    <a:lnTo>
                      <a:pt x="11091" y="6501"/>
                    </a:lnTo>
                    <a:cubicBezTo>
                      <a:pt x="12201" y="6070"/>
                      <a:pt x="12884" y="5484"/>
                      <a:pt x="12884" y="4840"/>
                    </a:cubicBezTo>
                    <a:cubicBezTo>
                      <a:pt x="12883" y="3978"/>
                      <a:pt x="11668" y="3224"/>
                      <a:pt x="9843" y="2801"/>
                    </a:cubicBezTo>
                    <a:close/>
                  </a:path>
                </a:pathLst>
              </a:custGeom>
              <a:solidFill>
                <a:srgbClr val="3089C1"/>
              </a:solidFill>
              <a:ln>
                <a:noFill/>
              </a:ln>
            </p:spPr>
            <p:txBody>
              <a:bodyPr/>
              <a:lstStyle/>
              <a:p>
                <a:endParaRPr lang="zh-CN" altLang="en-US"/>
              </a:p>
            </p:txBody>
          </p:sp>
        </p:grpSp>
        <p:grpSp>
          <p:nvGrpSpPr>
            <p:cNvPr id="4" name="组合 3"/>
            <p:cNvGrpSpPr/>
            <p:nvPr/>
          </p:nvGrpSpPr>
          <p:grpSpPr>
            <a:xfrm>
              <a:off x="2795125" y="3066233"/>
              <a:ext cx="3502985" cy="3502984"/>
              <a:chOff x="2795125" y="3066233"/>
              <a:chExt cx="3502985" cy="3502984"/>
            </a:xfrm>
          </p:grpSpPr>
          <p:sp>
            <p:nvSpPr>
              <p:cNvPr id="28" name="饼形 27"/>
              <p:cNvSpPr/>
              <p:nvPr/>
            </p:nvSpPr>
            <p:spPr>
              <a:xfrm rot="3643205">
                <a:off x="2795126" y="3066232"/>
                <a:ext cx="3502984" cy="3502985"/>
              </a:xfrm>
              <a:prstGeom prst="pie">
                <a:avLst>
                  <a:gd name="adj1" fmla="val 10805465"/>
                  <a:gd name="adj2" fmla="val 13371838"/>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1" name="arroba-sign_1319"/>
              <p:cNvSpPr>
                <a:spLocks noChangeAspect="1"/>
              </p:cNvSpPr>
              <p:nvPr/>
            </p:nvSpPr>
            <p:spPr bwMode="auto">
              <a:xfrm>
                <a:off x="4367337" y="3350108"/>
                <a:ext cx="314089" cy="283651"/>
              </a:xfrm>
              <a:custGeom>
                <a:avLst/>
                <a:gdLst>
                  <a:gd name="T0" fmla="*/ 0 w 783"/>
                  <a:gd name="T1" fmla="*/ 251 h 708"/>
                  <a:gd name="T2" fmla="*/ 0 w 783"/>
                  <a:gd name="T3" fmla="*/ 327 h 708"/>
                  <a:gd name="T4" fmla="*/ 0 w 783"/>
                  <a:gd name="T5" fmla="*/ 372 h 708"/>
                  <a:gd name="T6" fmla="*/ 0 w 783"/>
                  <a:gd name="T7" fmla="*/ 449 h 708"/>
                  <a:gd name="T8" fmla="*/ 0 w 783"/>
                  <a:gd name="T9" fmla="*/ 494 h 708"/>
                  <a:gd name="T10" fmla="*/ 0 w 783"/>
                  <a:gd name="T11" fmla="*/ 570 h 708"/>
                  <a:gd name="T12" fmla="*/ 783 w 783"/>
                  <a:gd name="T13" fmla="*/ 458 h 708"/>
                  <a:gd name="T14" fmla="*/ 783 w 783"/>
                  <a:gd name="T15" fmla="*/ 381 h 708"/>
                  <a:gd name="T16" fmla="*/ 783 w 783"/>
                  <a:gd name="T17" fmla="*/ 319 h 708"/>
                  <a:gd name="T18" fmla="*/ 783 w 783"/>
                  <a:gd name="T19" fmla="*/ 242 h 708"/>
                  <a:gd name="T20" fmla="*/ 771 w 783"/>
                  <a:gd name="T21" fmla="*/ 193 h 708"/>
                  <a:gd name="T22" fmla="*/ 38 w 783"/>
                  <a:gd name="T23" fmla="*/ 254 h 708"/>
                  <a:gd name="T24" fmla="*/ 19 w 783"/>
                  <a:gd name="T25" fmla="*/ 327 h 708"/>
                  <a:gd name="T26" fmla="*/ 19 w 783"/>
                  <a:gd name="T27" fmla="*/ 270 h 708"/>
                  <a:gd name="T28" fmla="*/ 30 w 783"/>
                  <a:gd name="T29" fmla="*/ 316 h 708"/>
                  <a:gd name="T30" fmla="*/ 19 w 783"/>
                  <a:gd name="T31" fmla="*/ 327 h 708"/>
                  <a:gd name="T32" fmla="*/ 42 w 783"/>
                  <a:gd name="T33" fmla="*/ 359 h 708"/>
                  <a:gd name="T34" fmla="*/ 19 w 783"/>
                  <a:gd name="T35" fmla="*/ 437 h 708"/>
                  <a:gd name="T36" fmla="*/ 30 w 783"/>
                  <a:gd name="T37" fmla="*/ 400 h 708"/>
                  <a:gd name="T38" fmla="*/ 30 w 783"/>
                  <a:gd name="T39" fmla="*/ 459 h 708"/>
                  <a:gd name="T40" fmla="*/ 38 w 783"/>
                  <a:gd name="T41" fmla="*/ 497 h 708"/>
                  <a:gd name="T42" fmla="*/ 19 w 783"/>
                  <a:gd name="T43" fmla="*/ 570 h 708"/>
                  <a:gd name="T44" fmla="*/ 19 w 783"/>
                  <a:gd name="T45" fmla="*/ 513 h 708"/>
                  <a:gd name="T46" fmla="*/ 30 w 783"/>
                  <a:gd name="T47" fmla="*/ 559 h 708"/>
                  <a:gd name="T48" fmla="*/ 19 w 783"/>
                  <a:gd name="T49" fmla="*/ 570 h 708"/>
                  <a:gd name="T50" fmla="*/ 42 w 783"/>
                  <a:gd name="T51" fmla="*/ 544 h 708"/>
                  <a:gd name="T52" fmla="*/ 74 w 783"/>
                  <a:gd name="T53" fmla="*/ 532 h 708"/>
                  <a:gd name="T54" fmla="*/ 758 w 783"/>
                  <a:gd name="T55" fmla="*/ 391 h 708"/>
                  <a:gd name="T56" fmla="*/ 758 w 783"/>
                  <a:gd name="T57" fmla="*/ 448 h 708"/>
                  <a:gd name="T58" fmla="*/ 734 w 783"/>
                  <a:gd name="T59" fmla="*/ 347 h 708"/>
                  <a:gd name="T60" fmla="*/ 656 w 783"/>
                  <a:gd name="T61" fmla="*/ 393 h 708"/>
                  <a:gd name="T62" fmla="*/ 127 w 783"/>
                  <a:gd name="T63" fmla="*/ 493 h 708"/>
                  <a:gd name="T64" fmla="*/ 48 w 783"/>
                  <a:gd name="T65" fmla="*/ 466 h 708"/>
                  <a:gd name="T66" fmla="*/ 42 w 783"/>
                  <a:gd name="T67" fmla="*/ 423 h 708"/>
                  <a:gd name="T68" fmla="*/ 75 w 783"/>
                  <a:gd name="T69" fmla="*/ 411 h 708"/>
                  <a:gd name="T70" fmla="*/ 145 w 783"/>
                  <a:gd name="T71" fmla="*/ 435 h 708"/>
                  <a:gd name="T72" fmla="*/ 583 w 783"/>
                  <a:gd name="T73" fmla="*/ 372 h 708"/>
                  <a:gd name="T74" fmla="*/ 665 w 783"/>
                  <a:gd name="T75" fmla="*/ 324 h 708"/>
                  <a:gd name="T76" fmla="*/ 758 w 783"/>
                  <a:gd name="T77" fmla="*/ 269 h 708"/>
                  <a:gd name="T78" fmla="*/ 758 w 783"/>
                  <a:gd name="T79" fmla="*/ 326 h 708"/>
                  <a:gd name="T80" fmla="*/ 726 w 783"/>
                  <a:gd name="T81" fmla="*/ 223 h 708"/>
                  <a:gd name="T82" fmla="*/ 723 w 783"/>
                  <a:gd name="T83" fmla="*/ 232 h 708"/>
                  <a:gd name="T84" fmla="*/ 602 w 783"/>
                  <a:gd name="T85" fmla="*/ 302 h 708"/>
                  <a:gd name="T86" fmla="*/ 522 w 783"/>
                  <a:gd name="T87" fmla="*/ 349 h 708"/>
                  <a:gd name="T88" fmla="*/ 207 w 783"/>
                  <a:gd name="T89" fmla="*/ 399 h 708"/>
                  <a:gd name="T90" fmla="*/ 135 w 783"/>
                  <a:gd name="T91" fmla="*/ 374 h 708"/>
                  <a:gd name="T92" fmla="*/ 54 w 783"/>
                  <a:gd name="T93" fmla="*/ 346 h 708"/>
                  <a:gd name="T94" fmla="*/ 42 w 783"/>
                  <a:gd name="T95" fmla="*/ 309 h 708"/>
                  <a:gd name="T96" fmla="*/ 67 w 783"/>
                  <a:gd name="T97" fmla="*/ 287 h 708"/>
                  <a:gd name="T98" fmla="*/ 129 w 783"/>
                  <a:gd name="T99" fmla="*/ 308 h 708"/>
                  <a:gd name="T100" fmla="*/ 249 w 783"/>
                  <a:gd name="T101" fmla="*/ 349 h 708"/>
                  <a:gd name="T102" fmla="*/ 322 w 783"/>
                  <a:gd name="T103" fmla="*/ 374 h 708"/>
                  <a:gd name="T104" fmla="*/ 463 w 783"/>
                  <a:gd name="T105" fmla="*/ 320 h 708"/>
                  <a:gd name="T106" fmla="*/ 534 w 783"/>
                  <a:gd name="T107" fmla="*/ 279 h 708"/>
                  <a:gd name="T108" fmla="*/ 660 w 783"/>
                  <a:gd name="T109" fmla="*/ 205 h 708"/>
                  <a:gd name="T110" fmla="*/ 716 w 783"/>
                  <a:gd name="T111" fmla="*/ 172 h 708"/>
                  <a:gd name="T112" fmla="*/ 758 w 783"/>
                  <a:gd name="T113" fmla="*/ 195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3" h="708">
                    <a:moveTo>
                      <a:pt x="783" y="138"/>
                    </a:moveTo>
                    <a:lnTo>
                      <a:pt x="783" y="121"/>
                    </a:lnTo>
                    <a:lnTo>
                      <a:pt x="431" y="0"/>
                    </a:lnTo>
                    <a:lnTo>
                      <a:pt x="0" y="251"/>
                    </a:lnTo>
                    <a:lnTo>
                      <a:pt x="0" y="255"/>
                    </a:lnTo>
                    <a:lnTo>
                      <a:pt x="0" y="264"/>
                    </a:lnTo>
                    <a:lnTo>
                      <a:pt x="0" y="268"/>
                    </a:lnTo>
                    <a:lnTo>
                      <a:pt x="0" y="327"/>
                    </a:lnTo>
                    <a:lnTo>
                      <a:pt x="0" y="340"/>
                    </a:lnTo>
                    <a:lnTo>
                      <a:pt x="0" y="344"/>
                    </a:lnTo>
                    <a:lnTo>
                      <a:pt x="30" y="355"/>
                    </a:lnTo>
                    <a:lnTo>
                      <a:pt x="0" y="372"/>
                    </a:lnTo>
                    <a:lnTo>
                      <a:pt x="0" y="376"/>
                    </a:lnTo>
                    <a:lnTo>
                      <a:pt x="0" y="385"/>
                    </a:lnTo>
                    <a:lnTo>
                      <a:pt x="0" y="389"/>
                    </a:lnTo>
                    <a:lnTo>
                      <a:pt x="0" y="449"/>
                    </a:lnTo>
                    <a:lnTo>
                      <a:pt x="0" y="462"/>
                    </a:lnTo>
                    <a:lnTo>
                      <a:pt x="0" y="466"/>
                    </a:lnTo>
                    <a:lnTo>
                      <a:pt x="30" y="476"/>
                    </a:lnTo>
                    <a:lnTo>
                      <a:pt x="0" y="494"/>
                    </a:lnTo>
                    <a:lnTo>
                      <a:pt x="0" y="498"/>
                    </a:lnTo>
                    <a:lnTo>
                      <a:pt x="0" y="507"/>
                    </a:lnTo>
                    <a:lnTo>
                      <a:pt x="0" y="511"/>
                    </a:lnTo>
                    <a:lnTo>
                      <a:pt x="0" y="570"/>
                    </a:lnTo>
                    <a:lnTo>
                      <a:pt x="0" y="583"/>
                    </a:lnTo>
                    <a:lnTo>
                      <a:pt x="0" y="588"/>
                    </a:lnTo>
                    <a:lnTo>
                      <a:pt x="351" y="708"/>
                    </a:lnTo>
                    <a:lnTo>
                      <a:pt x="783" y="458"/>
                    </a:lnTo>
                    <a:lnTo>
                      <a:pt x="783" y="441"/>
                    </a:lnTo>
                    <a:lnTo>
                      <a:pt x="771" y="436"/>
                    </a:lnTo>
                    <a:lnTo>
                      <a:pt x="771" y="388"/>
                    </a:lnTo>
                    <a:lnTo>
                      <a:pt x="783" y="381"/>
                    </a:lnTo>
                    <a:lnTo>
                      <a:pt x="783" y="364"/>
                    </a:lnTo>
                    <a:lnTo>
                      <a:pt x="753" y="354"/>
                    </a:lnTo>
                    <a:lnTo>
                      <a:pt x="783" y="336"/>
                    </a:lnTo>
                    <a:lnTo>
                      <a:pt x="783" y="319"/>
                    </a:lnTo>
                    <a:lnTo>
                      <a:pt x="771" y="315"/>
                    </a:lnTo>
                    <a:lnTo>
                      <a:pt x="771" y="267"/>
                    </a:lnTo>
                    <a:lnTo>
                      <a:pt x="783" y="260"/>
                    </a:lnTo>
                    <a:lnTo>
                      <a:pt x="783" y="242"/>
                    </a:lnTo>
                    <a:lnTo>
                      <a:pt x="753" y="232"/>
                    </a:lnTo>
                    <a:lnTo>
                      <a:pt x="783" y="215"/>
                    </a:lnTo>
                    <a:lnTo>
                      <a:pt x="783" y="198"/>
                    </a:lnTo>
                    <a:lnTo>
                      <a:pt x="771" y="193"/>
                    </a:lnTo>
                    <a:lnTo>
                      <a:pt x="771" y="145"/>
                    </a:lnTo>
                    <a:lnTo>
                      <a:pt x="783" y="138"/>
                    </a:lnTo>
                    <a:close/>
                    <a:moveTo>
                      <a:pt x="448" y="16"/>
                    </a:moveTo>
                    <a:lnTo>
                      <a:pt x="38" y="254"/>
                    </a:lnTo>
                    <a:lnTo>
                      <a:pt x="22" y="248"/>
                    </a:lnTo>
                    <a:lnTo>
                      <a:pt x="432" y="10"/>
                    </a:lnTo>
                    <a:lnTo>
                      <a:pt x="448" y="16"/>
                    </a:lnTo>
                    <a:close/>
                    <a:moveTo>
                      <a:pt x="19" y="327"/>
                    </a:moveTo>
                    <a:lnTo>
                      <a:pt x="19" y="323"/>
                    </a:lnTo>
                    <a:lnTo>
                      <a:pt x="19" y="316"/>
                    </a:lnTo>
                    <a:lnTo>
                      <a:pt x="19" y="274"/>
                    </a:lnTo>
                    <a:lnTo>
                      <a:pt x="19" y="270"/>
                    </a:lnTo>
                    <a:lnTo>
                      <a:pt x="30" y="274"/>
                    </a:lnTo>
                    <a:lnTo>
                      <a:pt x="30" y="278"/>
                    </a:lnTo>
                    <a:lnTo>
                      <a:pt x="30" y="309"/>
                    </a:lnTo>
                    <a:lnTo>
                      <a:pt x="30" y="316"/>
                    </a:lnTo>
                    <a:lnTo>
                      <a:pt x="30" y="331"/>
                    </a:lnTo>
                    <a:lnTo>
                      <a:pt x="30" y="337"/>
                    </a:lnTo>
                    <a:lnTo>
                      <a:pt x="19" y="334"/>
                    </a:lnTo>
                    <a:lnTo>
                      <a:pt x="19" y="327"/>
                    </a:lnTo>
                    <a:close/>
                    <a:moveTo>
                      <a:pt x="57" y="364"/>
                    </a:moveTo>
                    <a:lnTo>
                      <a:pt x="38" y="375"/>
                    </a:lnTo>
                    <a:lnTo>
                      <a:pt x="22" y="370"/>
                    </a:lnTo>
                    <a:lnTo>
                      <a:pt x="42" y="359"/>
                    </a:lnTo>
                    <a:lnTo>
                      <a:pt x="57" y="364"/>
                    </a:lnTo>
                    <a:close/>
                    <a:moveTo>
                      <a:pt x="19" y="449"/>
                    </a:moveTo>
                    <a:lnTo>
                      <a:pt x="19" y="444"/>
                    </a:lnTo>
                    <a:lnTo>
                      <a:pt x="19" y="437"/>
                    </a:lnTo>
                    <a:lnTo>
                      <a:pt x="19" y="396"/>
                    </a:lnTo>
                    <a:lnTo>
                      <a:pt x="19" y="392"/>
                    </a:lnTo>
                    <a:lnTo>
                      <a:pt x="30" y="395"/>
                    </a:lnTo>
                    <a:lnTo>
                      <a:pt x="30" y="400"/>
                    </a:lnTo>
                    <a:lnTo>
                      <a:pt x="30" y="431"/>
                    </a:lnTo>
                    <a:lnTo>
                      <a:pt x="30" y="438"/>
                    </a:lnTo>
                    <a:lnTo>
                      <a:pt x="30" y="452"/>
                    </a:lnTo>
                    <a:lnTo>
                      <a:pt x="30" y="459"/>
                    </a:lnTo>
                    <a:lnTo>
                      <a:pt x="19" y="455"/>
                    </a:lnTo>
                    <a:lnTo>
                      <a:pt x="19" y="449"/>
                    </a:lnTo>
                    <a:close/>
                    <a:moveTo>
                      <a:pt x="57" y="486"/>
                    </a:moveTo>
                    <a:lnTo>
                      <a:pt x="38" y="497"/>
                    </a:lnTo>
                    <a:lnTo>
                      <a:pt x="22" y="491"/>
                    </a:lnTo>
                    <a:lnTo>
                      <a:pt x="42" y="480"/>
                    </a:lnTo>
                    <a:lnTo>
                      <a:pt x="57" y="486"/>
                    </a:lnTo>
                    <a:close/>
                    <a:moveTo>
                      <a:pt x="19" y="570"/>
                    </a:moveTo>
                    <a:lnTo>
                      <a:pt x="19" y="566"/>
                    </a:lnTo>
                    <a:lnTo>
                      <a:pt x="19" y="559"/>
                    </a:lnTo>
                    <a:lnTo>
                      <a:pt x="19" y="517"/>
                    </a:lnTo>
                    <a:lnTo>
                      <a:pt x="19" y="513"/>
                    </a:lnTo>
                    <a:lnTo>
                      <a:pt x="30" y="517"/>
                    </a:lnTo>
                    <a:lnTo>
                      <a:pt x="30" y="521"/>
                    </a:lnTo>
                    <a:lnTo>
                      <a:pt x="30" y="552"/>
                    </a:lnTo>
                    <a:lnTo>
                      <a:pt x="30" y="559"/>
                    </a:lnTo>
                    <a:lnTo>
                      <a:pt x="30" y="574"/>
                    </a:lnTo>
                    <a:lnTo>
                      <a:pt x="30" y="581"/>
                    </a:lnTo>
                    <a:lnTo>
                      <a:pt x="19" y="577"/>
                    </a:lnTo>
                    <a:lnTo>
                      <a:pt x="19" y="570"/>
                    </a:lnTo>
                    <a:close/>
                    <a:moveTo>
                      <a:pt x="42" y="585"/>
                    </a:moveTo>
                    <a:lnTo>
                      <a:pt x="42" y="578"/>
                    </a:lnTo>
                    <a:lnTo>
                      <a:pt x="42" y="552"/>
                    </a:lnTo>
                    <a:lnTo>
                      <a:pt x="42" y="544"/>
                    </a:lnTo>
                    <a:lnTo>
                      <a:pt x="42" y="525"/>
                    </a:lnTo>
                    <a:lnTo>
                      <a:pt x="42" y="521"/>
                    </a:lnTo>
                    <a:lnTo>
                      <a:pt x="67" y="529"/>
                    </a:lnTo>
                    <a:lnTo>
                      <a:pt x="74" y="532"/>
                    </a:lnTo>
                    <a:lnTo>
                      <a:pt x="351" y="627"/>
                    </a:lnTo>
                    <a:lnTo>
                      <a:pt x="709" y="419"/>
                    </a:lnTo>
                    <a:lnTo>
                      <a:pt x="716" y="415"/>
                    </a:lnTo>
                    <a:lnTo>
                      <a:pt x="758" y="391"/>
                    </a:lnTo>
                    <a:lnTo>
                      <a:pt x="758" y="395"/>
                    </a:lnTo>
                    <a:lnTo>
                      <a:pt x="758" y="431"/>
                    </a:lnTo>
                    <a:lnTo>
                      <a:pt x="758" y="438"/>
                    </a:lnTo>
                    <a:lnTo>
                      <a:pt x="758" y="448"/>
                    </a:lnTo>
                    <a:lnTo>
                      <a:pt x="758" y="455"/>
                    </a:lnTo>
                    <a:lnTo>
                      <a:pt x="351" y="691"/>
                    </a:lnTo>
                    <a:lnTo>
                      <a:pt x="42" y="585"/>
                    </a:lnTo>
                    <a:close/>
                    <a:moveTo>
                      <a:pt x="734" y="347"/>
                    </a:moveTo>
                    <a:lnTo>
                      <a:pt x="734" y="347"/>
                    </a:lnTo>
                    <a:lnTo>
                      <a:pt x="729" y="350"/>
                    </a:lnTo>
                    <a:lnTo>
                      <a:pt x="723" y="354"/>
                    </a:lnTo>
                    <a:lnTo>
                      <a:pt x="656" y="393"/>
                    </a:lnTo>
                    <a:lnTo>
                      <a:pt x="649" y="397"/>
                    </a:lnTo>
                    <a:lnTo>
                      <a:pt x="351" y="570"/>
                    </a:lnTo>
                    <a:lnTo>
                      <a:pt x="135" y="495"/>
                    </a:lnTo>
                    <a:lnTo>
                      <a:pt x="127" y="493"/>
                    </a:lnTo>
                    <a:lnTo>
                      <a:pt x="76" y="475"/>
                    </a:lnTo>
                    <a:lnTo>
                      <a:pt x="60" y="469"/>
                    </a:lnTo>
                    <a:lnTo>
                      <a:pt x="54" y="467"/>
                    </a:lnTo>
                    <a:lnTo>
                      <a:pt x="48" y="466"/>
                    </a:lnTo>
                    <a:lnTo>
                      <a:pt x="42" y="463"/>
                    </a:lnTo>
                    <a:lnTo>
                      <a:pt x="42" y="457"/>
                    </a:lnTo>
                    <a:lnTo>
                      <a:pt x="42" y="430"/>
                    </a:lnTo>
                    <a:lnTo>
                      <a:pt x="42" y="423"/>
                    </a:lnTo>
                    <a:lnTo>
                      <a:pt x="42" y="404"/>
                    </a:lnTo>
                    <a:lnTo>
                      <a:pt x="42" y="400"/>
                    </a:lnTo>
                    <a:lnTo>
                      <a:pt x="67" y="408"/>
                    </a:lnTo>
                    <a:lnTo>
                      <a:pt x="75" y="411"/>
                    </a:lnTo>
                    <a:lnTo>
                      <a:pt x="117" y="425"/>
                    </a:lnTo>
                    <a:lnTo>
                      <a:pt x="123" y="427"/>
                    </a:lnTo>
                    <a:lnTo>
                      <a:pt x="129" y="429"/>
                    </a:lnTo>
                    <a:lnTo>
                      <a:pt x="145" y="435"/>
                    </a:lnTo>
                    <a:lnTo>
                      <a:pt x="194" y="452"/>
                    </a:lnTo>
                    <a:lnTo>
                      <a:pt x="202" y="454"/>
                    </a:lnTo>
                    <a:lnTo>
                      <a:pt x="352" y="506"/>
                    </a:lnTo>
                    <a:lnTo>
                      <a:pt x="583" y="372"/>
                    </a:lnTo>
                    <a:lnTo>
                      <a:pt x="589" y="367"/>
                    </a:lnTo>
                    <a:lnTo>
                      <a:pt x="654" y="330"/>
                    </a:lnTo>
                    <a:lnTo>
                      <a:pt x="660" y="327"/>
                    </a:lnTo>
                    <a:lnTo>
                      <a:pt x="665" y="324"/>
                    </a:lnTo>
                    <a:lnTo>
                      <a:pt x="665" y="324"/>
                    </a:lnTo>
                    <a:lnTo>
                      <a:pt x="709" y="298"/>
                    </a:lnTo>
                    <a:lnTo>
                      <a:pt x="716" y="294"/>
                    </a:lnTo>
                    <a:lnTo>
                      <a:pt x="758" y="269"/>
                    </a:lnTo>
                    <a:lnTo>
                      <a:pt x="758" y="274"/>
                    </a:lnTo>
                    <a:lnTo>
                      <a:pt x="758" y="310"/>
                    </a:lnTo>
                    <a:lnTo>
                      <a:pt x="758" y="317"/>
                    </a:lnTo>
                    <a:lnTo>
                      <a:pt x="758" y="326"/>
                    </a:lnTo>
                    <a:lnTo>
                      <a:pt x="758" y="333"/>
                    </a:lnTo>
                    <a:lnTo>
                      <a:pt x="734" y="347"/>
                    </a:lnTo>
                    <a:close/>
                    <a:moveTo>
                      <a:pt x="734" y="226"/>
                    </a:moveTo>
                    <a:lnTo>
                      <a:pt x="726" y="223"/>
                    </a:lnTo>
                    <a:lnTo>
                      <a:pt x="726" y="223"/>
                    </a:lnTo>
                    <a:lnTo>
                      <a:pt x="734" y="226"/>
                    </a:lnTo>
                    <a:lnTo>
                      <a:pt x="729" y="229"/>
                    </a:lnTo>
                    <a:lnTo>
                      <a:pt x="723" y="232"/>
                    </a:lnTo>
                    <a:lnTo>
                      <a:pt x="656" y="271"/>
                    </a:lnTo>
                    <a:lnTo>
                      <a:pt x="649" y="275"/>
                    </a:lnTo>
                    <a:lnTo>
                      <a:pt x="603" y="302"/>
                    </a:lnTo>
                    <a:lnTo>
                      <a:pt x="602" y="302"/>
                    </a:lnTo>
                    <a:lnTo>
                      <a:pt x="597" y="305"/>
                    </a:lnTo>
                    <a:lnTo>
                      <a:pt x="592" y="308"/>
                    </a:lnTo>
                    <a:lnTo>
                      <a:pt x="529" y="345"/>
                    </a:lnTo>
                    <a:lnTo>
                      <a:pt x="522" y="349"/>
                    </a:lnTo>
                    <a:lnTo>
                      <a:pt x="351" y="448"/>
                    </a:lnTo>
                    <a:lnTo>
                      <a:pt x="263" y="418"/>
                    </a:lnTo>
                    <a:lnTo>
                      <a:pt x="255" y="415"/>
                    </a:lnTo>
                    <a:lnTo>
                      <a:pt x="207" y="399"/>
                    </a:lnTo>
                    <a:lnTo>
                      <a:pt x="192" y="393"/>
                    </a:lnTo>
                    <a:lnTo>
                      <a:pt x="186" y="391"/>
                    </a:lnTo>
                    <a:lnTo>
                      <a:pt x="180" y="389"/>
                    </a:lnTo>
                    <a:lnTo>
                      <a:pt x="135" y="374"/>
                    </a:lnTo>
                    <a:lnTo>
                      <a:pt x="127" y="371"/>
                    </a:lnTo>
                    <a:lnTo>
                      <a:pt x="76" y="353"/>
                    </a:lnTo>
                    <a:lnTo>
                      <a:pt x="60" y="348"/>
                    </a:lnTo>
                    <a:lnTo>
                      <a:pt x="54" y="346"/>
                    </a:lnTo>
                    <a:lnTo>
                      <a:pt x="48" y="344"/>
                    </a:lnTo>
                    <a:lnTo>
                      <a:pt x="42" y="342"/>
                    </a:lnTo>
                    <a:lnTo>
                      <a:pt x="42" y="335"/>
                    </a:lnTo>
                    <a:lnTo>
                      <a:pt x="42" y="309"/>
                    </a:lnTo>
                    <a:lnTo>
                      <a:pt x="42" y="302"/>
                    </a:lnTo>
                    <a:lnTo>
                      <a:pt x="42" y="283"/>
                    </a:lnTo>
                    <a:lnTo>
                      <a:pt x="42" y="278"/>
                    </a:lnTo>
                    <a:lnTo>
                      <a:pt x="67" y="287"/>
                    </a:lnTo>
                    <a:lnTo>
                      <a:pt x="74" y="289"/>
                    </a:lnTo>
                    <a:lnTo>
                      <a:pt x="117" y="304"/>
                    </a:lnTo>
                    <a:lnTo>
                      <a:pt x="123" y="306"/>
                    </a:lnTo>
                    <a:lnTo>
                      <a:pt x="129" y="308"/>
                    </a:lnTo>
                    <a:lnTo>
                      <a:pt x="145" y="313"/>
                    </a:lnTo>
                    <a:lnTo>
                      <a:pt x="194" y="330"/>
                    </a:lnTo>
                    <a:lnTo>
                      <a:pt x="202" y="333"/>
                    </a:lnTo>
                    <a:lnTo>
                      <a:pt x="249" y="349"/>
                    </a:lnTo>
                    <a:lnTo>
                      <a:pt x="255" y="351"/>
                    </a:lnTo>
                    <a:lnTo>
                      <a:pt x="261" y="353"/>
                    </a:lnTo>
                    <a:lnTo>
                      <a:pt x="276" y="359"/>
                    </a:lnTo>
                    <a:lnTo>
                      <a:pt x="322" y="374"/>
                    </a:lnTo>
                    <a:lnTo>
                      <a:pt x="329" y="377"/>
                    </a:lnTo>
                    <a:lnTo>
                      <a:pt x="351" y="384"/>
                    </a:lnTo>
                    <a:lnTo>
                      <a:pt x="456" y="324"/>
                    </a:lnTo>
                    <a:lnTo>
                      <a:pt x="463" y="320"/>
                    </a:lnTo>
                    <a:lnTo>
                      <a:pt x="523" y="285"/>
                    </a:lnTo>
                    <a:lnTo>
                      <a:pt x="528" y="282"/>
                    </a:lnTo>
                    <a:lnTo>
                      <a:pt x="533" y="279"/>
                    </a:lnTo>
                    <a:lnTo>
                      <a:pt x="534" y="279"/>
                    </a:lnTo>
                    <a:lnTo>
                      <a:pt x="583" y="250"/>
                    </a:lnTo>
                    <a:lnTo>
                      <a:pt x="589" y="246"/>
                    </a:lnTo>
                    <a:lnTo>
                      <a:pt x="654" y="208"/>
                    </a:lnTo>
                    <a:lnTo>
                      <a:pt x="660" y="205"/>
                    </a:lnTo>
                    <a:lnTo>
                      <a:pt x="665" y="202"/>
                    </a:lnTo>
                    <a:lnTo>
                      <a:pt x="665" y="202"/>
                    </a:lnTo>
                    <a:lnTo>
                      <a:pt x="709" y="177"/>
                    </a:lnTo>
                    <a:lnTo>
                      <a:pt x="716" y="172"/>
                    </a:lnTo>
                    <a:lnTo>
                      <a:pt x="758" y="148"/>
                    </a:lnTo>
                    <a:lnTo>
                      <a:pt x="758" y="152"/>
                    </a:lnTo>
                    <a:lnTo>
                      <a:pt x="758" y="189"/>
                    </a:lnTo>
                    <a:lnTo>
                      <a:pt x="758" y="195"/>
                    </a:lnTo>
                    <a:lnTo>
                      <a:pt x="758" y="205"/>
                    </a:lnTo>
                    <a:lnTo>
                      <a:pt x="758" y="212"/>
                    </a:lnTo>
                    <a:lnTo>
                      <a:pt x="734" y="226"/>
                    </a:lnTo>
                    <a:close/>
                  </a:path>
                </a:pathLst>
              </a:custGeom>
              <a:solidFill>
                <a:srgbClr val="FDEC9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3" name="组合 2"/>
            <p:cNvGrpSpPr/>
            <p:nvPr/>
          </p:nvGrpSpPr>
          <p:grpSpPr>
            <a:xfrm>
              <a:off x="2772890" y="2975007"/>
              <a:ext cx="3502985" cy="3502984"/>
              <a:chOff x="2772890" y="2975007"/>
              <a:chExt cx="3502985" cy="3502984"/>
            </a:xfrm>
          </p:grpSpPr>
          <p:sp>
            <p:nvSpPr>
              <p:cNvPr id="27" name="饼形 26"/>
              <p:cNvSpPr/>
              <p:nvPr/>
            </p:nvSpPr>
            <p:spPr>
              <a:xfrm rot="1817750">
                <a:off x="2772890" y="2975007"/>
                <a:ext cx="3502985" cy="3502984"/>
              </a:xfrm>
              <a:prstGeom prst="pie">
                <a:avLst>
                  <a:gd name="adj1" fmla="val 10805465"/>
                  <a:gd name="adj2" fmla="val 13371838"/>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2" name="arroba-sign_1319"/>
              <p:cNvSpPr>
                <a:spLocks noChangeAspect="1"/>
              </p:cNvSpPr>
              <p:nvPr/>
            </p:nvSpPr>
            <p:spPr bwMode="auto">
              <a:xfrm>
                <a:off x="3658871" y="3548300"/>
                <a:ext cx="314089" cy="230100"/>
              </a:xfrm>
              <a:custGeom>
                <a:avLst/>
                <a:gdLst>
                  <a:gd name="connsiteX0" fmla="*/ 263211 w 607313"/>
                  <a:gd name="connsiteY0" fmla="*/ 171897 h 444915"/>
                  <a:gd name="connsiteX1" fmla="*/ 334072 w 607313"/>
                  <a:gd name="connsiteY1" fmla="*/ 171897 h 444915"/>
                  <a:gd name="connsiteX2" fmla="*/ 334072 w 607313"/>
                  <a:gd name="connsiteY2" fmla="*/ 313428 h 444915"/>
                  <a:gd name="connsiteX3" fmla="*/ 344221 w 607313"/>
                  <a:gd name="connsiteY3" fmla="*/ 323467 h 444915"/>
                  <a:gd name="connsiteX4" fmla="*/ 374577 w 607313"/>
                  <a:gd name="connsiteY4" fmla="*/ 323467 h 444915"/>
                  <a:gd name="connsiteX5" fmla="*/ 374577 w 607313"/>
                  <a:gd name="connsiteY5" fmla="*/ 343724 h 444915"/>
                  <a:gd name="connsiteX6" fmla="*/ 253063 w 607313"/>
                  <a:gd name="connsiteY6" fmla="*/ 343724 h 444915"/>
                  <a:gd name="connsiteX7" fmla="*/ 253063 w 607313"/>
                  <a:gd name="connsiteY7" fmla="*/ 323467 h 444915"/>
                  <a:gd name="connsiteX8" fmla="*/ 283419 w 607313"/>
                  <a:gd name="connsiteY8" fmla="*/ 323467 h 444915"/>
                  <a:gd name="connsiteX9" fmla="*/ 293568 w 607313"/>
                  <a:gd name="connsiteY9" fmla="*/ 313428 h 444915"/>
                  <a:gd name="connsiteX10" fmla="*/ 293568 w 607313"/>
                  <a:gd name="connsiteY10" fmla="*/ 202193 h 444915"/>
                  <a:gd name="connsiteX11" fmla="*/ 283419 w 607313"/>
                  <a:gd name="connsiteY11" fmla="*/ 192065 h 444915"/>
                  <a:gd name="connsiteX12" fmla="*/ 263211 w 607313"/>
                  <a:gd name="connsiteY12" fmla="*/ 192065 h 444915"/>
                  <a:gd name="connsiteX13" fmla="*/ 253086 w 607313"/>
                  <a:gd name="connsiteY13" fmla="*/ 151623 h 444915"/>
                  <a:gd name="connsiteX14" fmla="*/ 242940 w 607313"/>
                  <a:gd name="connsiteY14" fmla="*/ 161755 h 444915"/>
                  <a:gd name="connsiteX15" fmla="*/ 242940 w 607313"/>
                  <a:gd name="connsiteY15" fmla="*/ 202194 h 444915"/>
                  <a:gd name="connsiteX16" fmla="*/ 253086 w 607313"/>
                  <a:gd name="connsiteY16" fmla="*/ 212326 h 444915"/>
                  <a:gd name="connsiteX17" fmla="*/ 273290 w 607313"/>
                  <a:gd name="connsiteY17" fmla="*/ 212326 h 444915"/>
                  <a:gd name="connsiteX18" fmla="*/ 273290 w 607313"/>
                  <a:gd name="connsiteY18" fmla="*/ 303335 h 444915"/>
                  <a:gd name="connsiteX19" fmla="*/ 242940 w 607313"/>
                  <a:gd name="connsiteY19" fmla="*/ 303335 h 444915"/>
                  <a:gd name="connsiteX20" fmla="*/ 232793 w 607313"/>
                  <a:gd name="connsiteY20" fmla="*/ 313467 h 444915"/>
                  <a:gd name="connsiteX21" fmla="*/ 232793 w 607313"/>
                  <a:gd name="connsiteY21" fmla="*/ 353906 h 444915"/>
                  <a:gd name="connsiteX22" fmla="*/ 242940 w 607313"/>
                  <a:gd name="connsiteY22" fmla="*/ 364038 h 444915"/>
                  <a:gd name="connsiteX23" fmla="*/ 384722 w 607313"/>
                  <a:gd name="connsiteY23" fmla="*/ 364038 h 444915"/>
                  <a:gd name="connsiteX24" fmla="*/ 394868 w 607313"/>
                  <a:gd name="connsiteY24" fmla="*/ 353906 h 444915"/>
                  <a:gd name="connsiteX25" fmla="*/ 394868 w 607313"/>
                  <a:gd name="connsiteY25" fmla="*/ 313467 h 444915"/>
                  <a:gd name="connsiteX26" fmla="*/ 384722 w 607313"/>
                  <a:gd name="connsiteY26" fmla="*/ 303335 h 444915"/>
                  <a:gd name="connsiteX27" fmla="*/ 354372 w 607313"/>
                  <a:gd name="connsiteY27" fmla="*/ 303335 h 444915"/>
                  <a:gd name="connsiteX28" fmla="*/ 354372 w 607313"/>
                  <a:gd name="connsiteY28" fmla="*/ 161755 h 444915"/>
                  <a:gd name="connsiteX29" fmla="*/ 344225 w 607313"/>
                  <a:gd name="connsiteY29" fmla="*/ 151623 h 444915"/>
                  <a:gd name="connsiteX30" fmla="*/ 303659 w 607313"/>
                  <a:gd name="connsiteY30" fmla="*/ 70707 h 444915"/>
                  <a:gd name="connsiteX31" fmla="*/ 323912 w 607313"/>
                  <a:gd name="connsiteY31" fmla="*/ 90924 h 444915"/>
                  <a:gd name="connsiteX32" fmla="*/ 303659 w 607313"/>
                  <a:gd name="connsiteY32" fmla="*/ 111141 h 444915"/>
                  <a:gd name="connsiteX33" fmla="*/ 283406 w 607313"/>
                  <a:gd name="connsiteY33" fmla="*/ 90924 h 444915"/>
                  <a:gd name="connsiteX34" fmla="*/ 303659 w 607313"/>
                  <a:gd name="connsiteY34" fmla="*/ 70707 h 444915"/>
                  <a:gd name="connsiteX35" fmla="*/ 303729 w 607313"/>
                  <a:gd name="connsiteY35" fmla="*/ 50482 h 444915"/>
                  <a:gd name="connsiteX36" fmla="*/ 263233 w 607313"/>
                  <a:gd name="connsiteY36" fmla="*/ 91009 h 444915"/>
                  <a:gd name="connsiteX37" fmla="*/ 303729 w 607313"/>
                  <a:gd name="connsiteY37" fmla="*/ 131448 h 444915"/>
                  <a:gd name="connsiteX38" fmla="*/ 344225 w 607313"/>
                  <a:gd name="connsiteY38" fmla="*/ 91009 h 444915"/>
                  <a:gd name="connsiteX39" fmla="*/ 303729 w 607313"/>
                  <a:gd name="connsiteY39" fmla="*/ 50482 h 444915"/>
                  <a:gd name="connsiteX40" fmla="*/ 504101 w 607313"/>
                  <a:gd name="connsiteY40" fmla="*/ 7932 h 444915"/>
                  <a:gd name="connsiteX41" fmla="*/ 518435 w 607313"/>
                  <a:gd name="connsiteY41" fmla="*/ 7932 h 444915"/>
                  <a:gd name="connsiteX42" fmla="*/ 518435 w 607313"/>
                  <a:gd name="connsiteY42" fmla="*/ 436884 h 444915"/>
                  <a:gd name="connsiteX43" fmla="*/ 511312 w 607313"/>
                  <a:gd name="connsiteY43" fmla="*/ 439905 h 444915"/>
                  <a:gd name="connsiteX44" fmla="*/ 504101 w 607313"/>
                  <a:gd name="connsiteY44" fmla="*/ 436884 h 444915"/>
                  <a:gd name="connsiteX45" fmla="*/ 504101 w 607313"/>
                  <a:gd name="connsiteY45" fmla="*/ 422576 h 444915"/>
                  <a:gd name="connsiteX46" fmla="*/ 504101 w 607313"/>
                  <a:gd name="connsiteY46" fmla="*/ 22239 h 444915"/>
                  <a:gd name="connsiteX47" fmla="*/ 504101 w 607313"/>
                  <a:gd name="connsiteY47" fmla="*/ 7932 h 444915"/>
                  <a:gd name="connsiteX48" fmla="*/ 88866 w 607313"/>
                  <a:gd name="connsiteY48" fmla="*/ 7932 h 444915"/>
                  <a:gd name="connsiteX49" fmla="*/ 103198 w 607313"/>
                  <a:gd name="connsiteY49" fmla="*/ 7932 h 444915"/>
                  <a:gd name="connsiteX50" fmla="*/ 103198 w 607313"/>
                  <a:gd name="connsiteY50" fmla="*/ 22239 h 444915"/>
                  <a:gd name="connsiteX51" fmla="*/ 103198 w 607313"/>
                  <a:gd name="connsiteY51" fmla="*/ 422576 h 444915"/>
                  <a:gd name="connsiteX52" fmla="*/ 103198 w 607313"/>
                  <a:gd name="connsiteY52" fmla="*/ 436884 h 444915"/>
                  <a:gd name="connsiteX53" fmla="*/ 96076 w 607313"/>
                  <a:gd name="connsiteY53" fmla="*/ 439905 h 444915"/>
                  <a:gd name="connsiteX54" fmla="*/ 88866 w 607313"/>
                  <a:gd name="connsiteY54" fmla="*/ 436884 h 444915"/>
                  <a:gd name="connsiteX55" fmla="*/ 88866 w 607313"/>
                  <a:gd name="connsiteY55" fmla="*/ 7932 h 444915"/>
                  <a:gd name="connsiteX56" fmla="*/ 303729 w 607313"/>
                  <a:gd name="connsiteY56" fmla="*/ 0 h 444915"/>
                  <a:gd name="connsiteX57" fmla="*/ 526504 w 607313"/>
                  <a:gd name="connsiteY57" fmla="*/ 222458 h 444915"/>
                  <a:gd name="connsiteX58" fmla="*/ 303729 w 607313"/>
                  <a:gd name="connsiteY58" fmla="*/ 444915 h 444915"/>
                  <a:gd name="connsiteX59" fmla="*/ 80954 w 607313"/>
                  <a:gd name="connsiteY59" fmla="*/ 222458 h 444915"/>
                  <a:gd name="connsiteX60" fmla="*/ 303729 w 607313"/>
                  <a:gd name="connsiteY60" fmla="*/ 0 h 44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7313" h="444915">
                    <a:moveTo>
                      <a:pt x="263211" y="171897"/>
                    </a:moveTo>
                    <a:lnTo>
                      <a:pt x="334072" y="171897"/>
                    </a:lnTo>
                    <a:lnTo>
                      <a:pt x="334072" y="313428"/>
                    </a:lnTo>
                    <a:cubicBezTo>
                      <a:pt x="334072" y="319025"/>
                      <a:pt x="338612" y="323467"/>
                      <a:pt x="344221" y="323467"/>
                    </a:cubicBezTo>
                    <a:lnTo>
                      <a:pt x="374577" y="323467"/>
                    </a:lnTo>
                    <a:lnTo>
                      <a:pt x="374577" y="343724"/>
                    </a:lnTo>
                    <a:lnTo>
                      <a:pt x="253063" y="343724"/>
                    </a:lnTo>
                    <a:lnTo>
                      <a:pt x="253063" y="323467"/>
                    </a:lnTo>
                    <a:lnTo>
                      <a:pt x="283419" y="323467"/>
                    </a:lnTo>
                    <a:cubicBezTo>
                      <a:pt x="289028" y="323467"/>
                      <a:pt x="293568" y="318936"/>
                      <a:pt x="293568" y="313428"/>
                    </a:cubicBezTo>
                    <a:lnTo>
                      <a:pt x="293568" y="202193"/>
                    </a:lnTo>
                    <a:cubicBezTo>
                      <a:pt x="293568" y="196596"/>
                      <a:pt x="289028" y="192065"/>
                      <a:pt x="283419" y="192065"/>
                    </a:cubicBezTo>
                    <a:lnTo>
                      <a:pt x="263211" y="192065"/>
                    </a:lnTo>
                    <a:close/>
                    <a:moveTo>
                      <a:pt x="253086" y="151623"/>
                    </a:moveTo>
                    <a:cubicBezTo>
                      <a:pt x="247479" y="151623"/>
                      <a:pt x="242940" y="156156"/>
                      <a:pt x="242940" y="161755"/>
                    </a:cubicBezTo>
                    <a:lnTo>
                      <a:pt x="242940" y="202194"/>
                    </a:lnTo>
                    <a:cubicBezTo>
                      <a:pt x="242940" y="207793"/>
                      <a:pt x="247479" y="212326"/>
                      <a:pt x="253086" y="212326"/>
                    </a:cubicBezTo>
                    <a:lnTo>
                      <a:pt x="273290" y="212326"/>
                    </a:lnTo>
                    <a:lnTo>
                      <a:pt x="273290" y="303335"/>
                    </a:lnTo>
                    <a:lnTo>
                      <a:pt x="242940" y="303335"/>
                    </a:lnTo>
                    <a:cubicBezTo>
                      <a:pt x="237333" y="303335"/>
                      <a:pt x="232793" y="307868"/>
                      <a:pt x="232793" y="313467"/>
                    </a:cubicBezTo>
                    <a:lnTo>
                      <a:pt x="232793" y="353906"/>
                    </a:lnTo>
                    <a:cubicBezTo>
                      <a:pt x="232793" y="359505"/>
                      <a:pt x="237333" y="364038"/>
                      <a:pt x="242940" y="364038"/>
                    </a:cubicBezTo>
                    <a:lnTo>
                      <a:pt x="384722" y="364038"/>
                    </a:lnTo>
                    <a:cubicBezTo>
                      <a:pt x="390329" y="364038"/>
                      <a:pt x="394868" y="359505"/>
                      <a:pt x="394868" y="353906"/>
                    </a:cubicBezTo>
                    <a:lnTo>
                      <a:pt x="394868" y="313467"/>
                    </a:lnTo>
                    <a:cubicBezTo>
                      <a:pt x="394868" y="307868"/>
                      <a:pt x="390329" y="303335"/>
                      <a:pt x="384722" y="303335"/>
                    </a:cubicBezTo>
                    <a:lnTo>
                      <a:pt x="354372" y="303335"/>
                    </a:lnTo>
                    <a:lnTo>
                      <a:pt x="354372" y="161755"/>
                    </a:lnTo>
                    <a:cubicBezTo>
                      <a:pt x="354372" y="156156"/>
                      <a:pt x="349833" y="151623"/>
                      <a:pt x="344225" y="151623"/>
                    </a:cubicBezTo>
                    <a:close/>
                    <a:moveTo>
                      <a:pt x="303659" y="70707"/>
                    </a:moveTo>
                    <a:cubicBezTo>
                      <a:pt x="314844" y="70707"/>
                      <a:pt x="323912" y="79758"/>
                      <a:pt x="323912" y="90924"/>
                    </a:cubicBezTo>
                    <a:cubicBezTo>
                      <a:pt x="323912" y="102090"/>
                      <a:pt x="314844" y="111141"/>
                      <a:pt x="303659" y="111141"/>
                    </a:cubicBezTo>
                    <a:cubicBezTo>
                      <a:pt x="292474" y="111141"/>
                      <a:pt x="283406" y="102090"/>
                      <a:pt x="283406" y="90924"/>
                    </a:cubicBezTo>
                    <a:cubicBezTo>
                      <a:pt x="283406" y="79758"/>
                      <a:pt x="292474" y="70707"/>
                      <a:pt x="303659" y="70707"/>
                    </a:cubicBezTo>
                    <a:close/>
                    <a:moveTo>
                      <a:pt x="303729" y="50482"/>
                    </a:moveTo>
                    <a:cubicBezTo>
                      <a:pt x="281389" y="50482"/>
                      <a:pt x="263233" y="68701"/>
                      <a:pt x="263233" y="91009"/>
                    </a:cubicBezTo>
                    <a:cubicBezTo>
                      <a:pt x="263233" y="113317"/>
                      <a:pt x="281389" y="131448"/>
                      <a:pt x="303729" y="131448"/>
                    </a:cubicBezTo>
                    <a:cubicBezTo>
                      <a:pt x="326069" y="131448"/>
                      <a:pt x="344225" y="113317"/>
                      <a:pt x="344225" y="91009"/>
                    </a:cubicBezTo>
                    <a:cubicBezTo>
                      <a:pt x="344225" y="68701"/>
                      <a:pt x="326069" y="50482"/>
                      <a:pt x="303729" y="50482"/>
                    </a:cubicBezTo>
                    <a:close/>
                    <a:moveTo>
                      <a:pt x="504101" y="7932"/>
                    </a:moveTo>
                    <a:cubicBezTo>
                      <a:pt x="508107" y="4022"/>
                      <a:pt x="514517" y="4022"/>
                      <a:pt x="518435" y="7932"/>
                    </a:cubicBezTo>
                    <a:cubicBezTo>
                      <a:pt x="636939" y="126211"/>
                      <a:pt x="636939" y="318604"/>
                      <a:pt x="518435" y="436884"/>
                    </a:cubicBezTo>
                    <a:cubicBezTo>
                      <a:pt x="516476" y="438839"/>
                      <a:pt x="513894" y="439905"/>
                      <a:pt x="511312" y="439905"/>
                    </a:cubicBezTo>
                    <a:cubicBezTo>
                      <a:pt x="508730" y="439905"/>
                      <a:pt x="506148" y="438839"/>
                      <a:pt x="504101" y="436884"/>
                    </a:cubicBezTo>
                    <a:cubicBezTo>
                      <a:pt x="500183" y="432974"/>
                      <a:pt x="500183" y="426575"/>
                      <a:pt x="504101" y="422576"/>
                    </a:cubicBezTo>
                    <a:cubicBezTo>
                      <a:pt x="614681" y="312206"/>
                      <a:pt x="614681" y="132610"/>
                      <a:pt x="504101" y="22239"/>
                    </a:cubicBezTo>
                    <a:cubicBezTo>
                      <a:pt x="500183" y="18329"/>
                      <a:pt x="500183" y="11931"/>
                      <a:pt x="504101" y="7932"/>
                    </a:cubicBezTo>
                    <a:close/>
                    <a:moveTo>
                      <a:pt x="88866" y="7932"/>
                    </a:moveTo>
                    <a:cubicBezTo>
                      <a:pt x="92872" y="4022"/>
                      <a:pt x="99281" y="4022"/>
                      <a:pt x="103198" y="7932"/>
                    </a:cubicBezTo>
                    <a:cubicBezTo>
                      <a:pt x="107204" y="11931"/>
                      <a:pt x="107204" y="18329"/>
                      <a:pt x="103198" y="22239"/>
                    </a:cubicBezTo>
                    <a:cubicBezTo>
                      <a:pt x="-7367" y="132610"/>
                      <a:pt x="-7367" y="312206"/>
                      <a:pt x="103198" y="422576"/>
                    </a:cubicBezTo>
                    <a:cubicBezTo>
                      <a:pt x="107204" y="426575"/>
                      <a:pt x="107204" y="432974"/>
                      <a:pt x="103198" y="436884"/>
                    </a:cubicBezTo>
                    <a:cubicBezTo>
                      <a:pt x="101240" y="438839"/>
                      <a:pt x="98658" y="439905"/>
                      <a:pt x="96076" y="439905"/>
                    </a:cubicBezTo>
                    <a:cubicBezTo>
                      <a:pt x="93406" y="439905"/>
                      <a:pt x="90824" y="438839"/>
                      <a:pt x="88866" y="436884"/>
                    </a:cubicBezTo>
                    <a:cubicBezTo>
                      <a:pt x="-29622" y="318604"/>
                      <a:pt x="-29622" y="126211"/>
                      <a:pt x="88866" y="7932"/>
                    </a:cubicBezTo>
                    <a:close/>
                    <a:moveTo>
                      <a:pt x="303729" y="0"/>
                    </a:moveTo>
                    <a:cubicBezTo>
                      <a:pt x="426553" y="0"/>
                      <a:pt x="526504" y="99719"/>
                      <a:pt x="526504" y="222458"/>
                    </a:cubicBezTo>
                    <a:cubicBezTo>
                      <a:pt x="526504" y="345107"/>
                      <a:pt x="426553" y="444915"/>
                      <a:pt x="303729" y="444915"/>
                    </a:cubicBezTo>
                    <a:cubicBezTo>
                      <a:pt x="180816" y="444915"/>
                      <a:pt x="80954" y="345107"/>
                      <a:pt x="80954" y="222458"/>
                    </a:cubicBezTo>
                    <a:cubicBezTo>
                      <a:pt x="80954" y="99719"/>
                      <a:pt x="180816" y="0"/>
                      <a:pt x="303729" y="0"/>
                    </a:cubicBezTo>
                    <a:close/>
                  </a:path>
                </a:pathLst>
              </a:custGeom>
              <a:solidFill>
                <a:srgbClr val="3089C1"/>
              </a:solidFill>
              <a:ln>
                <a:noFill/>
              </a:ln>
            </p:spPr>
            <p:txBody>
              <a:bodyPr/>
              <a:lstStyle/>
              <a:p>
                <a:endParaRPr lang="zh-CN" altLang="en-US"/>
              </a:p>
            </p:txBody>
          </p:sp>
        </p:grpSp>
        <p:grpSp>
          <p:nvGrpSpPr>
            <p:cNvPr id="2" name="组合 1"/>
            <p:cNvGrpSpPr/>
            <p:nvPr/>
          </p:nvGrpSpPr>
          <p:grpSpPr>
            <a:xfrm>
              <a:off x="2678360" y="2953390"/>
              <a:ext cx="3502985" cy="3502984"/>
              <a:chOff x="2678360" y="2953390"/>
              <a:chExt cx="3502985" cy="3502984"/>
            </a:xfrm>
          </p:grpSpPr>
          <p:sp>
            <p:nvSpPr>
              <p:cNvPr id="5" name="饼形 4"/>
              <p:cNvSpPr/>
              <p:nvPr/>
            </p:nvSpPr>
            <p:spPr>
              <a:xfrm>
                <a:off x="2678360" y="2953390"/>
                <a:ext cx="3502985" cy="3502984"/>
              </a:xfrm>
              <a:prstGeom prst="pie">
                <a:avLst>
                  <a:gd name="adj1" fmla="val 10805465"/>
                  <a:gd name="adj2" fmla="val 13371838"/>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arroba-sign_1319"/>
              <p:cNvSpPr>
                <a:spLocks noChangeAspect="1"/>
              </p:cNvSpPr>
              <p:nvPr/>
            </p:nvSpPr>
            <p:spPr bwMode="auto">
              <a:xfrm>
                <a:off x="3110489" y="4172151"/>
                <a:ext cx="288325" cy="288000"/>
              </a:xfrm>
              <a:custGeom>
                <a:avLst/>
                <a:gdLst>
                  <a:gd name="T0" fmla="*/ 398 w 427"/>
                  <a:gd name="T1" fmla="*/ 320 h 427"/>
                  <a:gd name="T2" fmla="*/ 427 w 427"/>
                  <a:gd name="T3" fmla="*/ 213 h 427"/>
                  <a:gd name="T4" fmla="*/ 213 w 427"/>
                  <a:gd name="T5" fmla="*/ 0 h 427"/>
                  <a:gd name="T6" fmla="*/ 0 w 427"/>
                  <a:gd name="T7" fmla="*/ 213 h 427"/>
                  <a:gd name="T8" fmla="*/ 213 w 427"/>
                  <a:gd name="T9" fmla="*/ 427 h 427"/>
                  <a:gd name="T10" fmla="*/ 364 w 427"/>
                  <a:gd name="T11" fmla="*/ 364 h 427"/>
                  <a:gd name="T12" fmla="*/ 326 w 427"/>
                  <a:gd name="T13" fmla="*/ 326 h 427"/>
                  <a:gd name="T14" fmla="*/ 213 w 427"/>
                  <a:gd name="T15" fmla="*/ 373 h 427"/>
                  <a:gd name="T16" fmla="*/ 53 w 427"/>
                  <a:gd name="T17" fmla="*/ 213 h 427"/>
                  <a:gd name="T18" fmla="*/ 213 w 427"/>
                  <a:gd name="T19" fmla="*/ 53 h 427"/>
                  <a:gd name="T20" fmla="*/ 373 w 427"/>
                  <a:gd name="T21" fmla="*/ 213 h 427"/>
                  <a:gd name="T22" fmla="*/ 364 w 427"/>
                  <a:gd name="T23" fmla="*/ 267 h 427"/>
                  <a:gd name="T24" fmla="*/ 363 w 427"/>
                  <a:gd name="T25" fmla="*/ 267 h 427"/>
                  <a:gd name="T26" fmla="*/ 320 w 427"/>
                  <a:gd name="T27" fmla="*/ 267 h 427"/>
                  <a:gd name="T28" fmla="*/ 320 w 427"/>
                  <a:gd name="T29" fmla="*/ 107 h 427"/>
                  <a:gd name="T30" fmla="*/ 213 w 427"/>
                  <a:gd name="T31" fmla="*/ 107 h 427"/>
                  <a:gd name="T32" fmla="*/ 107 w 427"/>
                  <a:gd name="T33" fmla="*/ 214 h 427"/>
                  <a:gd name="T34" fmla="*/ 213 w 427"/>
                  <a:gd name="T35" fmla="*/ 321 h 427"/>
                  <a:gd name="T36" fmla="*/ 278 w 427"/>
                  <a:gd name="T37" fmla="*/ 298 h 427"/>
                  <a:gd name="T38" fmla="*/ 320 w 427"/>
                  <a:gd name="T39" fmla="*/ 320 h 427"/>
                  <a:gd name="T40" fmla="*/ 398 w 427"/>
                  <a:gd name="T41" fmla="*/ 320 h 427"/>
                  <a:gd name="T42" fmla="*/ 267 w 427"/>
                  <a:gd name="T43" fmla="*/ 187 h 427"/>
                  <a:gd name="T44" fmla="*/ 267 w 427"/>
                  <a:gd name="T45" fmla="*/ 214 h 427"/>
                  <a:gd name="T46" fmla="*/ 213 w 427"/>
                  <a:gd name="T47" fmla="*/ 267 h 427"/>
                  <a:gd name="T48" fmla="*/ 160 w 427"/>
                  <a:gd name="T49" fmla="*/ 214 h 427"/>
                  <a:gd name="T50" fmla="*/ 213 w 427"/>
                  <a:gd name="T51" fmla="*/ 161 h 427"/>
                  <a:gd name="T52" fmla="*/ 267 w 427"/>
                  <a:gd name="T53" fmla="*/ 161 h 427"/>
                  <a:gd name="T54" fmla="*/ 267 w 427"/>
                  <a:gd name="T55" fmla="*/ 18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7" h="427">
                    <a:moveTo>
                      <a:pt x="398" y="320"/>
                    </a:moveTo>
                    <a:cubicBezTo>
                      <a:pt x="416" y="289"/>
                      <a:pt x="427" y="252"/>
                      <a:pt x="427" y="213"/>
                    </a:cubicBezTo>
                    <a:cubicBezTo>
                      <a:pt x="427" y="96"/>
                      <a:pt x="331" y="0"/>
                      <a:pt x="213" y="0"/>
                    </a:cubicBezTo>
                    <a:cubicBezTo>
                      <a:pt x="96" y="0"/>
                      <a:pt x="0" y="96"/>
                      <a:pt x="0" y="213"/>
                    </a:cubicBezTo>
                    <a:cubicBezTo>
                      <a:pt x="0" y="331"/>
                      <a:pt x="96" y="427"/>
                      <a:pt x="213" y="427"/>
                    </a:cubicBezTo>
                    <a:cubicBezTo>
                      <a:pt x="272" y="427"/>
                      <a:pt x="326" y="403"/>
                      <a:pt x="364" y="364"/>
                    </a:cubicBezTo>
                    <a:lnTo>
                      <a:pt x="326" y="326"/>
                    </a:lnTo>
                    <a:cubicBezTo>
                      <a:pt x="297" y="355"/>
                      <a:pt x="257" y="373"/>
                      <a:pt x="213" y="373"/>
                    </a:cubicBezTo>
                    <a:cubicBezTo>
                      <a:pt x="125" y="373"/>
                      <a:pt x="53" y="302"/>
                      <a:pt x="53" y="213"/>
                    </a:cubicBezTo>
                    <a:cubicBezTo>
                      <a:pt x="53" y="125"/>
                      <a:pt x="125" y="53"/>
                      <a:pt x="213" y="53"/>
                    </a:cubicBezTo>
                    <a:cubicBezTo>
                      <a:pt x="302" y="53"/>
                      <a:pt x="373" y="125"/>
                      <a:pt x="373" y="213"/>
                    </a:cubicBezTo>
                    <a:cubicBezTo>
                      <a:pt x="373" y="232"/>
                      <a:pt x="370" y="250"/>
                      <a:pt x="364" y="267"/>
                    </a:cubicBezTo>
                    <a:lnTo>
                      <a:pt x="363" y="267"/>
                    </a:lnTo>
                    <a:lnTo>
                      <a:pt x="320" y="267"/>
                    </a:lnTo>
                    <a:lnTo>
                      <a:pt x="320" y="107"/>
                    </a:lnTo>
                    <a:lnTo>
                      <a:pt x="213" y="107"/>
                    </a:lnTo>
                    <a:cubicBezTo>
                      <a:pt x="154" y="107"/>
                      <a:pt x="107" y="155"/>
                      <a:pt x="107" y="214"/>
                    </a:cubicBezTo>
                    <a:cubicBezTo>
                      <a:pt x="107" y="273"/>
                      <a:pt x="154" y="321"/>
                      <a:pt x="213" y="321"/>
                    </a:cubicBezTo>
                    <a:cubicBezTo>
                      <a:pt x="238" y="321"/>
                      <a:pt x="260" y="312"/>
                      <a:pt x="278" y="298"/>
                    </a:cubicBezTo>
                    <a:cubicBezTo>
                      <a:pt x="288" y="311"/>
                      <a:pt x="303" y="320"/>
                      <a:pt x="320" y="320"/>
                    </a:cubicBezTo>
                    <a:lnTo>
                      <a:pt x="398" y="320"/>
                    </a:lnTo>
                    <a:close/>
                    <a:moveTo>
                      <a:pt x="267" y="187"/>
                    </a:moveTo>
                    <a:lnTo>
                      <a:pt x="267" y="214"/>
                    </a:lnTo>
                    <a:cubicBezTo>
                      <a:pt x="267" y="243"/>
                      <a:pt x="243" y="267"/>
                      <a:pt x="213" y="267"/>
                    </a:cubicBezTo>
                    <a:cubicBezTo>
                      <a:pt x="184" y="267"/>
                      <a:pt x="160" y="243"/>
                      <a:pt x="160" y="214"/>
                    </a:cubicBezTo>
                    <a:cubicBezTo>
                      <a:pt x="160" y="184"/>
                      <a:pt x="184" y="161"/>
                      <a:pt x="213" y="161"/>
                    </a:cubicBezTo>
                    <a:lnTo>
                      <a:pt x="267" y="161"/>
                    </a:lnTo>
                    <a:lnTo>
                      <a:pt x="267" y="187"/>
                    </a:lnTo>
                    <a:close/>
                  </a:path>
                </a:pathLst>
              </a:custGeom>
              <a:solidFill>
                <a:srgbClr val="FDEC94"/>
              </a:solidFill>
              <a:ln>
                <a:noFill/>
              </a:ln>
            </p:spPr>
          </p:sp>
        </p:grpSp>
      </p:grpSp>
      <p:grpSp>
        <p:nvGrpSpPr>
          <p:cNvPr id="21" name="组合 20"/>
          <p:cNvGrpSpPr/>
          <p:nvPr/>
        </p:nvGrpSpPr>
        <p:grpSpPr>
          <a:xfrm>
            <a:off x="4304429" y="4471350"/>
            <a:ext cx="467065" cy="467065"/>
            <a:chOff x="4304429" y="4471350"/>
            <a:chExt cx="467065" cy="467065"/>
          </a:xfrm>
        </p:grpSpPr>
        <p:sp>
          <p:nvSpPr>
            <p:cNvPr id="6" name="椭圆 5"/>
            <p:cNvSpPr/>
            <p:nvPr/>
          </p:nvSpPr>
          <p:spPr>
            <a:xfrm>
              <a:off x="4304429" y="4471350"/>
              <a:ext cx="467065" cy="467065"/>
            </a:xfrm>
            <a:prstGeom prst="ellipse">
              <a:avLst/>
            </a:prstGeom>
            <a:solidFill>
              <a:schemeClr val="bg1"/>
            </a:solidFill>
            <a:ln w="9525">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two-men-couple_46627"/>
            <p:cNvSpPr>
              <a:spLocks noChangeAspect="1"/>
            </p:cNvSpPr>
            <p:nvPr/>
          </p:nvSpPr>
          <p:spPr bwMode="auto">
            <a:xfrm>
              <a:off x="4441520" y="4527301"/>
              <a:ext cx="210196" cy="326360"/>
            </a:xfrm>
            <a:custGeom>
              <a:avLst/>
              <a:gdLst>
                <a:gd name="connsiteX0" fmla="*/ 272500 w 382814"/>
                <a:gd name="connsiteY0" fmla="*/ 126312 h 594373"/>
                <a:gd name="connsiteX1" fmla="*/ 294998 w 382814"/>
                <a:gd name="connsiteY1" fmla="*/ 136255 h 594373"/>
                <a:gd name="connsiteX2" fmla="*/ 298686 w 382814"/>
                <a:gd name="connsiteY2" fmla="*/ 138097 h 594373"/>
                <a:gd name="connsiteX3" fmla="*/ 382777 w 382814"/>
                <a:gd name="connsiteY3" fmla="*/ 313389 h 594373"/>
                <a:gd name="connsiteX4" fmla="*/ 358804 w 382814"/>
                <a:gd name="connsiteY4" fmla="*/ 336958 h 594373"/>
                <a:gd name="connsiteX5" fmla="*/ 358435 w 382814"/>
                <a:gd name="connsiteY5" fmla="*/ 336958 h 594373"/>
                <a:gd name="connsiteX6" fmla="*/ 334830 w 382814"/>
                <a:gd name="connsiteY6" fmla="*/ 312653 h 594373"/>
                <a:gd name="connsiteX7" fmla="*/ 320446 w 382814"/>
                <a:gd name="connsiteY7" fmla="*/ 224638 h 594373"/>
                <a:gd name="connsiteX8" fmla="*/ 320446 w 382814"/>
                <a:gd name="connsiteY8" fmla="*/ 270671 h 594373"/>
                <a:gd name="connsiteX9" fmla="*/ 351796 w 382814"/>
                <a:gd name="connsiteY9" fmla="*/ 436757 h 594373"/>
                <a:gd name="connsiteX10" fmla="*/ 317496 w 382814"/>
                <a:gd name="connsiteY10" fmla="*/ 461431 h 594373"/>
                <a:gd name="connsiteX11" fmla="*/ 317496 w 382814"/>
                <a:gd name="connsiteY11" fmla="*/ 566017 h 594373"/>
                <a:gd name="connsiteX12" fmla="*/ 289097 w 382814"/>
                <a:gd name="connsiteY12" fmla="*/ 594373 h 594373"/>
                <a:gd name="connsiteX13" fmla="*/ 260698 w 382814"/>
                <a:gd name="connsiteY13" fmla="*/ 566017 h 594373"/>
                <a:gd name="connsiteX14" fmla="*/ 260698 w 382814"/>
                <a:gd name="connsiteY14" fmla="*/ 468796 h 594373"/>
                <a:gd name="connsiteX15" fmla="*/ 257010 w 382814"/>
                <a:gd name="connsiteY15" fmla="*/ 468796 h 594373"/>
                <a:gd name="connsiteX16" fmla="*/ 257010 w 382814"/>
                <a:gd name="connsiteY16" fmla="*/ 566017 h 594373"/>
                <a:gd name="connsiteX17" fmla="*/ 228611 w 382814"/>
                <a:gd name="connsiteY17" fmla="*/ 594373 h 594373"/>
                <a:gd name="connsiteX18" fmla="*/ 200212 w 382814"/>
                <a:gd name="connsiteY18" fmla="*/ 566017 h 594373"/>
                <a:gd name="connsiteX19" fmla="*/ 200212 w 382814"/>
                <a:gd name="connsiteY19" fmla="*/ 462904 h 594373"/>
                <a:gd name="connsiteX20" fmla="*/ 159641 w 382814"/>
                <a:gd name="connsiteY20" fmla="*/ 440440 h 594373"/>
                <a:gd name="connsiteX21" fmla="*/ 194310 w 382814"/>
                <a:gd name="connsiteY21" fmla="*/ 270303 h 594373"/>
                <a:gd name="connsiteX22" fmla="*/ 194310 w 382814"/>
                <a:gd name="connsiteY22" fmla="*/ 227216 h 594373"/>
                <a:gd name="connsiteX23" fmla="*/ 181402 w 382814"/>
                <a:gd name="connsiteY23" fmla="*/ 312653 h 594373"/>
                <a:gd name="connsiteX24" fmla="*/ 157797 w 382814"/>
                <a:gd name="connsiteY24" fmla="*/ 336958 h 594373"/>
                <a:gd name="connsiteX25" fmla="*/ 157429 w 382814"/>
                <a:gd name="connsiteY25" fmla="*/ 336958 h 594373"/>
                <a:gd name="connsiteX26" fmla="*/ 133455 w 382814"/>
                <a:gd name="connsiteY26" fmla="*/ 313389 h 594373"/>
                <a:gd name="connsiteX27" fmla="*/ 217546 w 382814"/>
                <a:gd name="connsiteY27" fmla="*/ 138097 h 594373"/>
                <a:gd name="connsiteX28" fmla="*/ 217915 w 382814"/>
                <a:gd name="connsiteY28" fmla="*/ 137728 h 594373"/>
                <a:gd name="connsiteX29" fmla="*/ 242257 w 382814"/>
                <a:gd name="connsiteY29" fmla="*/ 126680 h 594373"/>
                <a:gd name="connsiteX30" fmla="*/ 257378 w 382814"/>
                <a:gd name="connsiteY30" fmla="*/ 141779 h 594373"/>
                <a:gd name="connsiteX31" fmla="*/ 102858 w 382814"/>
                <a:gd name="connsiteY31" fmla="*/ 126312 h 594373"/>
                <a:gd name="connsiteX32" fmla="*/ 103226 w 382814"/>
                <a:gd name="connsiteY32" fmla="*/ 126312 h 594373"/>
                <a:gd name="connsiteX33" fmla="*/ 117974 w 382814"/>
                <a:gd name="connsiteY33" fmla="*/ 141779 h 594373"/>
                <a:gd name="connsiteX34" fmla="*/ 133458 w 382814"/>
                <a:gd name="connsiteY34" fmla="*/ 126680 h 594373"/>
                <a:gd name="connsiteX35" fmla="*/ 151155 w 382814"/>
                <a:gd name="connsiteY35" fmla="*/ 133677 h 594373"/>
                <a:gd name="connsiteX36" fmla="*/ 157791 w 382814"/>
                <a:gd name="connsiteY36" fmla="*/ 136255 h 594373"/>
                <a:gd name="connsiteX37" fmla="*/ 176225 w 382814"/>
                <a:gd name="connsiteY37" fmla="*/ 148776 h 594373"/>
                <a:gd name="connsiteX38" fmla="*/ 118342 w 382814"/>
                <a:gd name="connsiteY38" fmla="*/ 313389 h 594373"/>
                <a:gd name="connsiteX39" fmla="*/ 157422 w 382814"/>
                <a:gd name="connsiteY39" fmla="*/ 352057 h 594373"/>
                <a:gd name="connsiteX40" fmla="*/ 157791 w 382814"/>
                <a:gd name="connsiteY40" fmla="*/ 352057 h 594373"/>
                <a:gd name="connsiteX41" fmla="*/ 160741 w 382814"/>
                <a:gd name="connsiteY41" fmla="*/ 352057 h 594373"/>
                <a:gd name="connsiteX42" fmla="*/ 144150 w 382814"/>
                <a:gd name="connsiteY42" fmla="*/ 440440 h 594373"/>
                <a:gd name="connsiteX43" fmla="*/ 175119 w 382814"/>
                <a:gd name="connsiteY43" fmla="*/ 471742 h 594373"/>
                <a:gd name="connsiteX44" fmla="*/ 175119 w 382814"/>
                <a:gd name="connsiteY44" fmla="*/ 566017 h 594373"/>
                <a:gd name="connsiteX45" fmla="*/ 146731 w 382814"/>
                <a:gd name="connsiteY45" fmla="*/ 594373 h 594373"/>
                <a:gd name="connsiteX46" fmla="*/ 118711 w 382814"/>
                <a:gd name="connsiteY46" fmla="*/ 566017 h 594373"/>
                <a:gd name="connsiteX47" fmla="*/ 118711 w 382814"/>
                <a:gd name="connsiteY47" fmla="*/ 370102 h 594373"/>
                <a:gd name="connsiteX48" fmla="*/ 117974 w 382814"/>
                <a:gd name="connsiteY48" fmla="*/ 370102 h 594373"/>
                <a:gd name="connsiteX49" fmla="*/ 114655 w 382814"/>
                <a:gd name="connsiteY49" fmla="*/ 369733 h 594373"/>
                <a:gd name="connsiteX50" fmla="*/ 114655 w 382814"/>
                <a:gd name="connsiteY50" fmla="*/ 566017 h 594373"/>
                <a:gd name="connsiteX51" fmla="*/ 86267 w 382814"/>
                <a:gd name="connsiteY51" fmla="*/ 594373 h 594373"/>
                <a:gd name="connsiteX52" fmla="*/ 58247 w 382814"/>
                <a:gd name="connsiteY52" fmla="*/ 566017 h 594373"/>
                <a:gd name="connsiteX53" fmla="*/ 58247 w 382814"/>
                <a:gd name="connsiteY53" fmla="*/ 337326 h 594373"/>
                <a:gd name="connsiteX54" fmla="*/ 58616 w 382814"/>
                <a:gd name="connsiteY54" fmla="*/ 333644 h 594373"/>
                <a:gd name="connsiteX55" fmla="*/ 54929 w 382814"/>
                <a:gd name="connsiteY55" fmla="*/ 315599 h 594373"/>
                <a:gd name="connsiteX56" fmla="*/ 54929 w 382814"/>
                <a:gd name="connsiteY56" fmla="*/ 230530 h 594373"/>
                <a:gd name="connsiteX57" fmla="*/ 49399 w 382814"/>
                <a:gd name="connsiteY57" fmla="*/ 310443 h 594373"/>
                <a:gd name="connsiteX58" fmla="*/ 28016 w 382814"/>
                <a:gd name="connsiteY58" fmla="*/ 336590 h 594373"/>
                <a:gd name="connsiteX59" fmla="*/ 25435 w 382814"/>
                <a:gd name="connsiteY59" fmla="*/ 336958 h 594373"/>
                <a:gd name="connsiteX60" fmla="*/ 1839 w 382814"/>
                <a:gd name="connsiteY60" fmla="*/ 315231 h 594373"/>
                <a:gd name="connsiteX61" fmla="*/ 76681 w 382814"/>
                <a:gd name="connsiteY61" fmla="*/ 138097 h 594373"/>
                <a:gd name="connsiteX62" fmla="*/ 80737 w 382814"/>
                <a:gd name="connsiteY62" fmla="*/ 136255 h 594373"/>
                <a:gd name="connsiteX63" fmla="*/ 102858 w 382814"/>
                <a:gd name="connsiteY63" fmla="*/ 126312 h 594373"/>
                <a:gd name="connsiteX64" fmla="*/ 257376 w 382814"/>
                <a:gd name="connsiteY64" fmla="*/ 0 h 594373"/>
                <a:gd name="connsiteX65" fmla="*/ 318980 w 382814"/>
                <a:gd name="connsiteY65" fmla="*/ 61498 h 594373"/>
                <a:gd name="connsiteX66" fmla="*/ 257376 w 382814"/>
                <a:gd name="connsiteY66" fmla="*/ 122996 h 594373"/>
                <a:gd name="connsiteX67" fmla="*/ 195772 w 382814"/>
                <a:gd name="connsiteY67" fmla="*/ 61498 h 594373"/>
                <a:gd name="connsiteX68" fmla="*/ 257376 w 382814"/>
                <a:gd name="connsiteY68" fmla="*/ 0 h 594373"/>
                <a:gd name="connsiteX69" fmla="*/ 118009 w 382814"/>
                <a:gd name="connsiteY69" fmla="*/ 0 h 594373"/>
                <a:gd name="connsiteX70" fmla="*/ 179613 w 382814"/>
                <a:gd name="connsiteY70" fmla="*/ 61498 h 594373"/>
                <a:gd name="connsiteX71" fmla="*/ 118009 w 382814"/>
                <a:gd name="connsiteY71" fmla="*/ 122996 h 594373"/>
                <a:gd name="connsiteX72" fmla="*/ 56405 w 382814"/>
                <a:gd name="connsiteY72" fmla="*/ 61498 h 594373"/>
                <a:gd name="connsiteX73" fmla="*/ 118009 w 382814"/>
                <a:gd name="connsiteY73" fmla="*/ 0 h 594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382814" h="594373">
                  <a:moveTo>
                    <a:pt x="272500" y="126312"/>
                  </a:moveTo>
                  <a:cubicBezTo>
                    <a:pt x="280245" y="128153"/>
                    <a:pt x="287990" y="131468"/>
                    <a:pt x="294998" y="136255"/>
                  </a:cubicBezTo>
                  <a:cubicBezTo>
                    <a:pt x="296104" y="136623"/>
                    <a:pt x="297580" y="137360"/>
                    <a:pt x="298686" y="138097"/>
                  </a:cubicBezTo>
                  <a:cubicBezTo>
                    <a:pt x="342207" y="164611"/>
                    <a:pt x="384252" y="199965"/>
                    <a:pt x="382777" y="313389"/>
                  </a:cubicBezTo>
                  <a:cubicBezTo>
                    <a:pt x="382408" y="326278"/>
                    <a:pt x="371712" y="336958"/>
                    <a:pt x="358804" y="336958"/>
                  </a:cubicBezTo>
                  <a:lnTo>
                    <a:pt x="358435" y="336958"/>
                  </a:lnTo>
                  <a:cubicBezTo>
                    <a:pt x="345157" y="336590"/>
                    <a:pt x="334462" y="325910"/>
                    <a:pt x="334830" y="312653"/>
                  </a:cubicBezTo>
                  <a:cubicBezTo>
                    <a:pt x="335199" y="271039"/>
                    <a:pt x="329667" y="243788"/>
                    <a:pt x="320446" y="224638"/>
                  </a:cubicBezTo>
                  <a:lnTo>
                    <a:pt x="320446" y="270671"/>
                  </a:lnTo>
                  <a:cubicBezTo>
                    <a:pt x="327085" y="297554"/>
                    <a:pt x="351796" y="402877"/>
                    <a:pt x="351796" y="436757"/>
                  </a:cubicBezTo>
                  <a:cubicBezTo>
                    <a:pt x="347001" y="448173"/>
                    <a:pt x="334093" y="456275"/>
                    <a:pt x="317496" y="461431"/>
                  </a:cubicBezTo>
                  <a:lnTo>
                    <a:pt x="317496" y="566017"/>
                  </a:lnTo>
                  <a:cubicBezTo>
                    <a:pt x="317496" y="581484"/>
                    <a:pt x="304587" y="594373"/>
                    <a:pt x="289097" y="594373"/>
                  </a:cubicBezTo>
                  <a:cubicBezTo>
                    <a:pt x="273606" y="594373"/>
                    <a:pt x="260698" y="581484"/>
                    <a:pt x="260698" y="566017"/>
                  </a:cubicBezTo>
                  <a:lnTo>
                    <a:pt x="260698" y="468796"/>
                  </a:lnTo>
                  <a:cubicBezTo>
                    <a:pt x="259591" y="468796"/>
                    <a:pt x="258116" y="468796"/>
                    <a:pt x="257010" y="468796"/>
                  </a:cubicBezTo>
                  <a:lnTo>
                    <a:pt x="257010" y="566017"/>
                  </a:lnTo>
                  <a:cubicBezTo>
                    <a:pt x="257010" y="581484"/>
                    <a:pt x="244101" y="594373"/>
                    <a:pt x="228611" y="594373"/>
                  </a:cubicBezTo>
                  <a:cubicBezTo>
                    <a:pt x="213120" y="594373"/>
                    <a:pt x="200212" y="581484"/>
                    <a:pt x="200212" y="566017"/>
                  </a:cubicBezTo>
                  <a:lnTo>
                    <a:pt x="200212" y="462904"/>
                  </a:lnTo>
                  <a:cubicBezTo>
                    <a:pt x="176607" y="458116"/>
                    <a:pt x="159641" y="450014"/>
                    <a:pt x="159641" y="440440"/>
                  </a:cubicBezTo>
                  <a:cubicBezTo>
                    <a:pt x="159641" y="422395"/>
                    <a:pt x="187672" y="299764"/>
                    <a:pt x="194310" y="270303"/>
                  </a:cubicBezTo>
                  <a:lnTo>
                    <a:pt x="194310" y="227216"/>
                  </a:lnTo>
                  <a:cubicBezTo>
                    <a:pt x="185828" y="245997"/>
                    <a:pt x="180664" y="272512"/>
                    <a:pt x="181402" y="312653"/>
                  </a:cubicBezTo>
                  <a:cubicBezTo>
                    <a:pt x="181402" y="325910"/>
                    <a:pt x="171075" y="336590"/>
                    <a:pt x="157797" y="336958"/>
                  </a:cubicBezTo>
                  <a:lnTo>
                    <a:pt x="157429" y="336958"/>
                  </a:lnTo>
                  <a:cubicBezTo>
                    <a:pt x="144520" y="336958"/>
                    <a:pt x="133824" y="326278"/>
                    <a:pt x="133455" y="313389"/>
                  </a:cubicBezTo>
                  <a:cubicBezTo>
                    <a:pt x="131980" y="199965"/>
                    <a:pt x="174025" y="164611"/>
                    <a:pt x="217546" y="138097"/>
                  </a:cubicBezTo>
                  <a:cubicBezTo>
                    <a:pt x="217546" y="137728"/>
                    <a:pt x="217915" y="137728"/>
                    <a:pt x="217915" y="137728"/>
                  </a:cubicBezTo>
                  <a:cubicBezTo>
                    <a:pt x="225291" y="132573"/>
                    <a:pt x="233774" y="128522"/>
                    <a:pt x="242257" y="126680"/>
                  </a:cubicBezTo>
                  <a:lnTo>
                    <a:pt x="257378" y="141779"/>
                  </a:lnTo>
                  <a:close/>
                  <a:moveTo>
                    <a:pt x="102858" y="126312"/>
                  </a:moveTo>
                  <a:cubicBezTo>
                    <a:pt x="102858" y="126312"/>
                    <a:pt x="103226" y="126312"/>
                    <a:pt x="103226" y="126312"/>
                  </a:cubicBezTo>
                  <a:lnTo>
                    <a:pt x="117974" y="141779"/>
                  </a:lnTo>
                  <a:lnTo>
                    <a:pt x="133458" y="126680"/>
                  </a:lnTo>
                  <a:cubicBezTo>
                    <a:pt x="139357" y="128153"/>
                    <a:pt x="145625" y="130363"/>
                    <a:pt x="151155" y="133677"/>
                  </a:cubicBezTo>
                  <a:cubicBezTo>
                    <a:pt x="153367" y="134046"/>
                    <a:pt x="155579" y="134782"/>
                    <a:pt x="157791" y="136255"/>
                  </a:cubicBezTo>
                  <a:cubicBezTo>
                    <a:pt x="164059" y="139938"/>
                    <a:pt x="170326" y="144357"/>
                    <a:pt x="176225" y="148776"/>
                  </a:cubicBezTo>
                  <a:cubicBezTo>
                    <a:pt x="143781" y="177132"/>
                    <a:pt x="116867" y="222060"/>
                    <a:pt x="118342" y="313389"/>
                  </a:cubicBezTo>
                  <a:cubicBezTo>
                    <a:pt x="118711" y="334748"/>
                    <a:pt x="136039" y="352057"/>
                    <a:pt x="157422" y="352057"/>
                  </a:cubicBezTo>
                  <a:lnTo>
                    <a:pt x="157791" y="352057"/>
                  </a:lnTo>
                  <a:cubicBezTo>
                    <a:pt x="158897" y="352057"/>
                    <a:pt x="159634" y="352057"/>
                    <a:pt x="160741" y="352057"/>
                  </a:cubicBezTo>
                  <a:cubicBezTo>
                    <a:pt x="151892" y="392566"/>
                    <a:pt x="144519" y="429760"/>
                    <a:pt x="144150" y="440440"/>
                  </a:cubicBezTo>
                  <a:cubicBezTo>
                    <a:pt x="144150" y="453697"/>
                    <a:pt x="154473" y="464377"/>
                    <a:pt x="175119" y="471742"/>
                  </a:cubicBezTo>
                  <a:lnTo>
                    <a:pt x="175119" y="566017"/>
                  </a:lnTo>
                  <a:cubicBezTo>
                    <a:pt x="175119" y="581484"/>
                    <a:pt x="162584" y="594373"/>
                    <a:pt x="146731" y="594373"/>
                  </a:cubicBezTo>
                  <a:cubicBezTo>
                    <a:pt x="131246" y="594373"/>
                    <a:pt x="118711" y="581484"/>
                    <a:pt x="118711" y="566017"/>
                  </a:cubicBezTo>
                  <a:lnTo>
                    <a:pt x="118711" y="370102"/>
                  </a:lnTo>
                  <a:cubicBezTo>
                    <a:pt x="118342" y="370102"/>
                    <a:pt x="118342" y="370102"/>
                    <a:pt x="117974" y="370102"/>
                  </a:cubicBezTo>
                  <a:cubicBezTo>
                    <a:pt x="116867" y="370102"/>
                    <a:pt x="115761" y="369733"/>
                    <a:pt x="114655" y="369733"/>
                  </a:cubicBezTo>
                  <a:lnTo>
                    <a:pt x="114655" y="566017"/>
                  </a:lnTo>
                  <a:cubicBezTo>
                    <a:pt x="114655" y="581484"/>
                    <a:pt x="102120" y="594373"/>
                    <a:pt x="86267" y="594373"/>
                  </a:cubicBezTo>
                  <a:cubicBezTo>
                    <a:pt x="70782" y="594373"/>
                    <a:pt x="58247" y="581484"/>
                    <a:pt x="58247" y="566017"/>
                  </a:cubicBezTo>
                  <a:lnTo>
                    <a:pt x="58247" y="337326"/>
                  </a:lnTo>
                  <a:cubicBezTo>
                    <a:pt x="58247" y="336221"/>
                    <a:pt x="58247" y="334748"/>
                    <a:pt x="58616" y="333644"/>
                  </a:cubicBezTo>
                  <a:cubicBezTo>
                    <a:pt x="56404" y="328120"/>
                    <a:pt x="54929" y="322228"/>
                    <a:pt x="54929" y="315599"/>
                  </a:cubicBezTo>
                  <a:lnTo>
                    <a:pt x="54929" y="230530"/>
                  </a:lnTo>
                  <a:cubicBezTo>
                    <a:pt x="48293" y="249312"/>
                    <a:pt x="45712" y="274353"/>
                    <a:pt x="49399" y="310443"/>
                  </a:cubicBezTo>
                  <a:cubicBezTo>
                    <a:pt x="50505" y="323701"/>
                    <a:pt x="40919" y="335485"/>
                    <a:pt x="28016" y="336590"/>
                  </a:cubicBezTo>
                  <a:cubicBezTo>
                    <a:pt x="27278" y="336958"/>
                    <a:pt x="26172" y="336958"/>
                    <a:pt x="25435" y="336958"/>
                  </a:cubicBezTo>
                  <a:cubicBezTo>
                    <a:pt x="13268" y="336958"/>
                    <a:pt x="2945" y="327751"/>
                    <a:pt x="1839" y="315231"/>
                  </a:cubicBezTo>
                  <a:cubicBezTo>
                    <a:pt x="-9221" y="206593"/>
                    <a:pt x="31334" y="165716"/>
                    <a:pt x="76681" y="138097"/>
                  </a:cubicBezTo>
                  <a:cubicBezTo>
                    <a:pt x="78156" y="137360"/>
                    <a:pt x="79262" y="136623"/>
                    <a:pt x="80737" y="136255"/>
                  </a:cubicBezTo>
                  <a:cubicBezTo>
                    <a:pt x="87373" y="131468"/>
                    <a:pt x="95115" y="128153"/>
                    <a:pt x="102858" y="126312"/>
                  </a:cubicBezTo>
                  <a:close/>
                  <a:moveTo>
                    <a:pt x="257376" y="0"/>
                  </a:moveTo>
                  <a:cubicBezTo>
                    <a:pt x="291399" y="0"/>
                    <a:pt x="318980" y="27534"/>
                    <a:pt x="318980" y="61498"/>
                  </a:cubicBezTo>
                  <a:cubicBezTo>
                    <a:pt x="318980" y="95462"/>
                    <a:pt x="291399" y="122996"/>
                    <a:pt x="257376" y="122996"/>
                  </a:cubicBezTo>
                  <a:cubicBezTo>
                    <a:pt x="223353" y="122996"/>
                    <a:pt x="195772" y="95462"/>
                    <a:pt x="195772" y="61498"/>
                  </a:cubicBezTo>
                  <a:cubicBezTo>
                    <a:pt x="195772" y="27534"/>
                    <a:pt x="223353" y="0"/>
                    <a:pt x="257376" y="0"/>
                  </a:cubicBezTo>
                  <a:close/>
                  <a:moveTo>
                    <a:pt x="118009" y="0"/>
                  </a:moveTo>
                  <a:cubicBezTo>
                    <a:pt x="152032" y="0"/>
                    <a:pt x="179613" y="27534"/>
                    <a:pt x="179613" y="61498"/>
                  </a:cubicBezTo>
                  <a:cubicBezTo>
                    <a:pt x="179613" y="95462"/>
                    <a:pt x="152032" y="122996"/>
                    <a:pt x="118009" y="122996"/>
                  </a:cubicBezTo>
                  <a:cubicBezTo>
                    <a:pt x="83986" y="122996"/>
                    <a:pt x="56405" y="95462"/>
                    <a:pt x="56405" y="61498"/>
                  </a:cubicBezTo>
                  <a:cubicBezTo>
                    <a:pt x="56405" y="27534"/>
                    <a:pt x="83986" y="0"/>
                    <a:pt x="118009" y="0"/>
                  </a:cubicBezTo>
                  <a:close/>
                </a:path>
              </a:pathLst>
            </a:custGeom>
            <a:solidFill>
              <a:srgbClr val="3089C1"/>
            </a:solidFill>
            <a:ln>
              <a:noFill/>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heel(1)">
                                      <p:cBhvr>
                                        <p:cTn id="7" dur="750"/>
                                        <p:tgtEl>
                                          <p:spTgt spid="21"/>
                                        </p:tgtEl>
                                      </p:cBhvr>
                                    </p:animEffect>
                                  </p:childTnLst>
                                </p:cTn>
                              </p:par>
                            </p:childTnLst>
                          </p:cTn>
                        </p:par>
                        <p:par>
                          <p:cTn id="8" fill="hold">
                            <p:stCondLst>
                              <p:cond delay="1000"/>
                            </p:stCondLst>
                            <p:childTnLst>
                              <p:par>
                                <p:cTn id="9" presetID="42"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750"/>
                                        <p:tgtEl>
                                          <p:spTgt spid="23"/>
                                        </p:tgtEl>
                                      </p:cBhvr>
                                    </p:animEffect>
                                    <p:anim calcmode="lin" valueType="num">
                                      <p:cBhvr>
                                        <p:cTn id="12" dur="750" fill="hold"/>
                                        <p:tgtEl>
                                          <p:spTgt spid="23"/>
                                        </p:tgtEl>
                                        <p:attrNameLst>
                                          <p:attrName>ppt_x</p:attrName>
                                        </p:attrNameLst>
                                      </p:cBhvr>
                                      <p:tavLst>
                                        <p:tav tm="0">
                                          <p:val>
                                            <p:strVal val="#ppt_x"/>
                                          </p:val>
                                        </p:tav>
                                        <p:tav tm="100000">
                                          <p:val>
                                            <p:strVal val="#ppt_x"/>
                                          </p:val>
                                        </p:tav>
                                      </p:tavLst>
                                    </p:anim>
                                    <p:anim calcmode="lin" valueType="num">
                                      <p:cBhvr>
                                        <p:cTn id="13" dur="750" fill="hold"/>
                                        <p:tgtEl>
                                          <p:spTgt spid="23"/>
                                        </p:tgtEl>
                                        <p:attrNameLst>
                                          <p:attrName>ppt_y</p:attrName>
                                        </p:attrNameLst>
                                      </p:cBhvr>
                                      <p:tavLst>
                                        <p:tav tm="0">
                                          <p:val>
                                            <p:strVal val="#ppt_y+.1"/>
                                          </p:val>
                                        </p:tav>
                                        <p:tav tm="100000">
                                          <p:val>
                                            <p:strVal val="#ppt_y"/>
                                          </p:val>
                                        </p:tav>
                                      </p:tavLst>
                                    </p:anim>
                                  </p:childTnLst>
                                </p:cTn>
                              </p:par>
                            </p:childTnLst>
                          </p:cTn>
                        </p:par>
                        <p:par>
                          <p:cTn id="14" fill="hold">
                            <p:stCondLst>
                              <p:cond delay="2000"/>
                            </p:stCondLst>
                            <p:childTnLst>
                              <p:par>
                                <p:cTn id="15" presetID="22" presetClass="entr" presetSubtype="2"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right)">
                                      <p:cBhvr>
                                        <p:cTn id="17" dur="500"/>
                                        <p:tgtEl>
                                          <p:spTgt spid="13"/>
                                        </p:tgtEl>
                                      </p:cBhvr>
                                    </p:animEffect>
                                  </p:childTnLst>
                                </p:cTn>
                              </p:par>
                            </p:childTnLst>
                          </p:cTn>
                        </p:par>
                        <p:par>
                          <p:cTn id="18" fill="hold">
                            <p:stCondLst>
                              <p:cond delay="2500"/>
                            </p:stCondLst>
                            <p:childTnLst>
                              <p:par>
                                <p:cTn id="19" presetID="22" presetClass="entr" presetSubtype="2" fill="hold" nodeType="afterEffect">
                                  <p:stCondLst>
                                    <p:cond delay="0"/>
                                  </p:stCondLst>
                                  <p:childTnLst>
                                    <p:set>
                                      <p:cBhvr>
                                        <p:cTn id="20" dur="1" fill="hold">
                                          <p:stCondLst>
                                            <p:cond delay="0"/>
                                          </p:stCondLst>
                                        </p:cTn>
                                        <p:tgtEl>
                                          <p:spTgt spid="71"/>
                                        </p:tgtEl>
                                        <p:attrNameLst>
                                          <p:attrName>style.visibility</p:attrName>
                                        </p:attrNameLst>
                                      </p:cBhvr>
                                      <p:to>
                                        <p:strVal val="visible"/>
                                      </p:to>
                                    </p:set>
                                    <p:animEffect transition="in" filter="wipe(right)">
                                      <p:cBhvr>
                                        <p:cTn id="21" dur="500"/>
                                        <p:tgtEl>
                                          <p:spTgt spid="71"/>
                                        </p:tgtEl>
                                      </p:cBhvr>
                                    </p:animEffect>
                                  </p:childTnLst>
                                </p:cTn>
                              </p:par>
                            </p:childTnLst>
                          </p:cTn>
                        </p:par>
                        <p:par>
                          <p:cTn id="22" fill="hold">
                            <p:stCondLst>
                              <p:cond delay="3000"/>
                            </p:stCondLst>
                            <p:childTnLst>
                              <p:par>
                                <p:cTn id="23" presetID="22" presetClass="entr" presetSubtype="2" fill="hold"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right)">
                                      <p:cBhvr>
                                        <p:cTn id="25" dur="500"/>
                                        <p:tgtEl>
                                          <p:spTgt spid="14"/>
                                        </p:tgtEl>
                                      </p:cBhvr>
                                    </p:animEffect>
                                  </p:childTnLst>
                                </p:cTn>
                              </p:par>
                            </p:childTnLst>
                          </p:cTn>
                        </p:par>
                        <p:par>
                          <p:cTn id="26" fill="hold">
                            <p:stCondLst>
                              <p:cond delay="3500"/>
                            </p:stCondLst>
                            <p:childTnLst>
                              <p:par>
                                <p:cTn id="27" presetID="22" presetClass="entr" presetSubtype="4" fill="hold" nodeType="afterEffect">
                                  <p:stCondLst>
                                    <p:cond delay="0"/>
                                  </p:stCondLst>
                                  <p:childTnLst>
                                    <p:set>
                                      <p:cBhvr>
                                        <p:cTn id="28" dur="1" fill="hold">
                                          <p:stCondLst>
                                            <p:cond delay="0"/>
                                          </p:stCondLst>
                                        </p:cTn>
                                        <p:tgtEl>
                                          <p:spTgt spid="68"/>
                                        </p:tgtEl>
                                        <p:attrNameLst>
                                          <p:attrName>style.visibility</p:attrName>
                                        </p:attrNameLst>
                                      </p:cBhvr>
                                      <p:to>
                                        <p:strVal val="visible"/>
                                      </p:to>
                                    </p:set>
                                    <p:animEffect transition="in" filter="wipe(down)">
                                      <p:cBhvr>
                                        <p:cTn id="29" dur="500"/>
                                        <p:tgtEl>
                                          <p:spTgt spid="68"/>
                                        </p:tgtEl>
                                      </p:cBhvr>
                                    </p:animEffect>
                                  </p:childTnLst>
                                </p:cTn>
                              </p:par>
                            </p:childTnLst>
                          </p:cTn>
                        </p:par>
                        <p:par>
                          <p:cTn id="30" fill="hold">
                            <p:stCondLst>
                              <p:cond delay="4000"/>
                            </p:stCondLst>
                            <p:childTnLst>
                              <p:par>
                                <p:cTn id="31" presetID="22" presetClass="entr" presetSubtype="4" fill="hold"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wipe(down)">
                                      <p:cBhvr>
                                        <p:cTn id="33" dur="500"/>
                                        <p:tgtEl>
                                          <p:spTgt spid="15"/>
                                        </p:tgtEl>
                                      </p:cBhvr>
                                    </p:animEffect>
                                  </p:childTnLst>
                                </p:cTn>
                              </p:par>
                            </p:childTnLst>
                          </p:cTn>
                        </p:par>
                        <p:par>
                          <p:cTn id="34" fill="hold">
                            <p:stCondLst>
                              <p:cond delay="4500"/>
                            </p:stCondLst>
                            <p:childTnLst>
                              <p:par>
                                <p:cTn id="35" presetID="22" presetClass="entr" presetSubtype="4" fill="hold" nodeType="afterEffect">
                                  <p:stCondLst>
                                    <p:cond delay="0"/>
                                  </p:stCondLst>
                                  <p:childTnLst>
                                    <p:set>
                                      <p:cBhvr>
                                        <p:cTn id="36" dur="1" fill="hold">
                                          <p:stCondLst>
                                            <p:cond delay="0"/>
                                          </p:stCondLst>
                                        </p:cTn>
                                        <p:tgtEl>
                                          <p:spTgt spid="74"/>
                                        </p:tgtEl>
                                        <p:attrNameLst>
                                          <p:attrName>style.visibility</p:attrName>
                                        </p:attrNameLst>
                                      </p:cBhvr>
                                      <p:to>
                                        <p:strVal val="visible"/>
                                      </p:to>
                                    </p:set>
                                    <p:animEffect transition="in" filter="wipe(down)">
                                      <p:cBhvr>
                                        <p:cTn id="37" dur="500"/>
                                        <p:tgtEl>
                                          <p:spTgt spid="74"/>
                                        </p:tgtEl>
                                      </p:cBhvr>
                                    </p:animEffect>
                                  </p:childTnLst>
                                </p:cTn>
                              </p:par>
                            </p:childTnLst>
                          </p:cTn>
                        </p:par>
                        <p:par>
                          <p:cTn id="38" fill="hold">
                            <p:stCondLst>
                              <p:cond delay="5000"/>
                            </p:stCondLst>
                            <p:childTnLst>
                              <p:par>
                                <p:cTn id="39" presetID="22" presetClass="entr" presetSubtype="8" fill="hold" nodeType="after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wipe(left)">
                                      <p:cBhvr>
                                        <p:cTn id="41" dur="500"/>
                                        <p:tgtEl>
                                          <p:spTgt spid="17"/>
                                        </p:tgtEl>
                                      </p:cBhvr>
                                    </p:animEffect>
                                  </p:childTnLst>
                                </p:cTn>
                              </p:par>
                            </p:childTnLst>
                          </p:cTn>
                        </p:par>
                        <p:par>
                          <p:cTn id="42" fill="hold">
                            <p:stCondLst>
                              <p:cond delay="5500"/>
                            </p:stCondLst>
                            <p:childTnLst>
                              <p:par>
                                <p:cTn id="43" presetID="22" presetClass="entr" presetSubtype="4" fill="hold" nodeType="afterEffect">
                                  <p:stCondLst>
                                    <p:cond delay="0"/>
                                  </p:stCondLst>
                                  <p:childTnLst>
                                    <p:set>
                                      <p:cBhvr>
                                        <p:cTn id="44" dur="1" fill="hold">
                                          <p:stCondLst>
                                            <p:cond delay="0"/>
                                          </p:stCondLst>
                                        </p:cTn>
                                        <p:tgtEl>
                                          <p:spTgt spid="65"/>
                                        </p:tgtEl>
                                        <p:attrNameLst>
                                          <p:attrName>style.visibility</p:attrName>
                                        </p:attrNameLst>
                                      </p:cBhvr>
                                      <p:to>
                                        <p:strVal val="visible"/>
                                      </p:to>
                                    </p:set>
                                    <p:animEffect transition="in" filter="wipe(down)">
                                      <p:cBhvr>
                                        <p:cTn id="45" dur="500"/>
                                        <p:tgtEl>
                                          <p:spTgt spid="65"/>
                                        </p:tgtEl>
                                      </p:cBhvr>
                                    </p:animEffect>
                                  </p:childTnLst>
                                </p:cTn>
                              </p:par>
                            </p:childTnLst>
                          </p:cTn>
                        </p:par>
                        <p:par>
                          <p:cTn id="46" fill="hold">
                            <p:stCondLst>
                              <p:cond delay="6000"/>
                            </p:stCondLst>
                            <p:childTnLst>
                              <p:par>
                                <p:cTn id="47" presetID="22" presetClass="entr" presetSubtype="8" fill="hold" nodeType="after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ipe(left)">
                                      <p:cBhvr>
                                        <p:cTn id="49" dur="500"/>
                                        <p:tgtEl>
                                          <p:spTgt spid="18"/>
                                        </p:tgtEl>
                                      </p:cBhvr>
                                    </p:animEffect>
                                  </p:childTnLst>
                                </p:cTn>
                              </p:par>
                            </p:childTnLst>
                          </p:cTn>
                        </p:par>
                        <p:par>
                          <p:cTn id="50" fill="hold">
                            <p:stCondLst>
                              <p:cond delay="6500"/>
                            </p:stCondLst>
                            <p:childTnLst>
                              <p:par>
                                <p:cTn id="51" presetID="22" presetClass="entr" presetSubtype="4" fill="hold" nodeType="afterEffect">
                                  <p:stCondLst>
                                    <p:cond delay="0"/>
                                  </p:stCondLst>
                                  <p:childTnLst>
                                    <p:set>
                                      <p:cBhvr>
                                        <p:cTn id="52" dur="1" fill="hold">
                                          <p:stCondLst>
                                            <p:cond delay="0"/>
                                          </p:stCondLst>
                                        </p:cTn>
                                        <p:tgtEl>
                                          <p:spTgt spid="62"/>
                                        </p:tgtEl>
                                        <p:attrNameLst>
                                          <p:attrName>style.visibility</p:attrName>
                                        </p:attrNameLst>
                                      </p:cBhvr>
                                      <p:to>
                                        <p:strVal val="visible"/>
                                      </p:to>
                                    </p:set>
                                    <p:animEffect transition="in" filter="wipe(down)">
                                      <p:cBhvr>
                                        <p:cTn id="53"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438169" y="1222603"/>
            <a:ext cx="526619" cy="526619"/>
            <a:chOff x="1763688" y="1131590"/>
            <a:chExt cx="863898" cy="863898"/>
          </a:xfrm>
        </p:grpSpPr>
        <p:sp>
          <p:nvSpPr>
            <p:cNvPr id="50" name="real-estate_294528"/>
            <p:cNvSpPr>
              <a:spLocks noChangeAspect="1"/>
            </p:cNvSpPr>
            <p:nvPr/>
          </p:nvSpPr>
          <p:spPr bwMode="auto">
            <a:xfrm>
              <a:off x="1890794" y="1265541"/>
              <a:ext cx="609685" cy="513541"/>
            </a:xfrm>
            <a:custGeom>
              <a:avLst/>
              <a:gdLst>
                <a:gd name="T0" fmla="*/ 6776 w 6878"/>
                <a:gd name="T1" fmla="*/ 3253 h 5802"/>
                <a:gd name="T2" fmla="*/ 5172 w 6878"/>
                <a:gd name="T3" fmla="*/ 1649 h 5802"/>
                <a:gd name="T4" fmla="*/ 5172 w 6878"/>
                <a:gd name="T5" fmla="*/ 288 h 5802"/>
                <a:gd name="T6" fmla="*/ 4910 w 6878"/>
                <a:gd name="T7" fmla="*/ 25 h 5802"/>
                <a:gd name="T8" fmla="*/ 4647 w 6878"/>
                <a:gd name="T9" fmla="*/ 288 h 5802"/>
                <a:gd name="T10" fmla="*/ 4647 w 6878"/>
                <a:gd name="T11" fmla="*/ 1124 h 5802"/>
                <a:gd name="T12" fmla="*/ 3625 w 6878"/>
                <a:gd name="T13" fmla="*/ 102 h 5802"/>
                <a:gd name="T14" fmla="*/ 3254 w 6878"/>
                <a:gd name="T15" fmla="*/ 102 h 5802"/>
                <a:gd name="T16" fmla="*/ 103 w 6878"/>
                <a:gd name="T17" fmla="*/ 3253 h 5802"/>
                <a:gd name="T18" fmla="*/ 103 w 6878"/>
                <a:gd name="T19" fmla="*/ 3624 h 5802"/>
                <a:gd name="T20" fmla="*/ 289 w 6878"/>
                <a:gd name="T21" fmla="*/ 3701 h 5802"/>
                <a:gd name="T22" fmla="*/ 474 w 6878"/>
                <a:gd name="T23" fmla="*/ 3624 h 5802"/>
                <a:gd name="T24" fmla="*/ 1076 w 6878"/>
                <a:gd name="T25" fmla="*/ 3022 h 5802"/>
                <a:gd name="T26" fmla="*/ 1076 w 6878"/>
                <a:gd name="T27" fmla="*/ 5539 h 5802"/>
                <a:gd name="T28" fmla="*/ 1339 w 6878"/>
                <a:gd name="T29" fmla="*/ 5802 h 5802"/>
                <a:gd name="T30" fmla="*/ 5540 w 6878"/>
                <a:gd name="T31" fmla="*/ 5802 h 5802"/>
                <a:gd name="T32" fmla="*/ 5802 w 6878"/>
                <a:gd name="T33" fmla="*/ 5539 h 5802"/>
                <a:gd name="T34" fmla="*/ 5802 w 6878"/>
                <a:gd name="T35" fmla="*/ 3022 h 5802"/>
                <a:gd name="T36" fmla="*/ 6404 w 6878"/>
                <a:gd name="T37" fmla="*/ 3624 h 5802"/>
                <a:gd name="T38" fmla="*/ 6776 w 6878"/>
                <a:gd name="T39" fmla="*/ 3624 h 5802"/>
                <a:gd name="T40" fmla="*/ 6776 w 6878"/>
                <a:gd name="T41" fmla="*/ 3253 h 5802"/>
                <a:gd name="T42" fmla="*/ 3561 w 6878"/>
                <a:gd name="T43" fmla="*/ 4331 h 5802"/>
                <a:gd name="T44" fmla="*/ 3439 w 6878"/>
                <a:gd name="T45" fmla="*/ 4436 h 5802"/>
                <a:gd name="T46" fmla="*/ 3318 w 6878"/>
                <a:gd name="T47" fmla="*/ 4331 h 5802"/>
                <a:gd name="T48" fmla="*/ 2574 w 6878"/>
                <a:gd name="T49" fmla="*/ 3336 h 5802"/>
                <a:gd name="T50" fmla="*/ 3050 w 6878"/>
                <a:gd name="T51" fmla="*/ 2861 h 5802"/>
                <a:gd name="T52" fmla="*/ 3439 w 6878"/>
                <a:gd name="T53" fmla="*/ 3042 h 5802"/>
                <a:gd name="T54" fmla="*/ 3829 w 6878"/>
                <a:gd name="T55" fmla="*/ 2861 h 5802"/>
                <a:gd name="T56" fmla="*/ 4304 w 6878"/>
                <a:gd name="T57" fmla="*/ 3336 h 5802"/>
                <a:gd name="T58" fmla="*/ 3561 w 6878"/>
                <a:gd name="T59" fmla="*/ 4331 h 5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78" h="5802">
                  <a:moveTo>
                    <a:pt x="6776" y="3253"/>
                  </a:moveTo>
                  <a:lnTo>
                    <a:pt x="5172" y="1649"/>
                  </a:lnTo>
                  <a:lnTo>
                    <a:pt x="5172" y="288"/>
                  </a:lnTo>
                  <a:cubicBezTo>
                    <a:pt x="5172" y="143"/>
                    <a:pt x="5055" y="25"/>
                    <a:pt x="4910" y="25"/>
                  </a:cubicBezTo>
                  <a:cubicBezTo>
                    <a:pt x="4765" y="25"/>
                    <a:pt x="4647" y="143"/>
                    <a:pt x="4647" y="288"/>
                  </a:cubicBezTo>
                  <a:lnTo>
                    <a:pt x="4647" y="1124"/>
                  </a:lnTo>
                  <a:lnTo>
                    <a:pt x="3625" y="102"/>
                  </a:lnTo>
                  <a:cubicBezTo>
                    <a:pt x="3522" y="0"/>
                    <a:pt x="3356" y="0"/>
                    <a:pt x="3254" y="102"/>
                  </a:cubicBezTo>
                  <a:lnTo>
                    <a:pt x="103" y="3253"/>
                  </a:lnTo>
                  <a:cubicBezTo>
                    <a:pt x="0" y="3355"/>
                    <a:pt x="0" y="3521"/>
                    <a:pt x="103" y="3624"/>
                  </a:cubicBezTo>
                  <a:cubicBezTo>
                    <a:pt x="154" y="3675"/>
                    <a:pt x="221" y="3701"/>
                    <a:pt x="289" y="3701"/>
                  </a:cubicBezTo>
                  <a:cubicBezTo>
                    <a:pt x="356" y="3701"/>
                    <a:pt x="423" y="3675"/>
                    <a:pt x="474" y="3624"/>
                  </a:cubicBezTo>
                  <a:lnTo>
                    <a:pt x="1076" y="3022"/>
                  </a:lnTo>
                  <a:lnTo>
                    <a:pt x="1076" y="5539"/>
                  </a:lnTo>
                  <a:cubicBezTo>
                    <a:pt x="1076" y="5684"/>
                    <a:pt x="1194" y="5802"/>
                    <a:pt x="1339" y="5802"/>
                  </a:cubicBezTo>
                  <a:lnTo>
                    <a:pt x="5540" y="5802"/>
                  </a:lnTo>
                  <a:cubicBezTo>
                    <a:pt x="5685" y="5802"/>
                    <a:pt x="5802" y="5684"/>
                    <a:pt x="5802" y="5539"/>
                  </a:cubicBezTo>
                  <a:lnTo>
                    <a:pt x="5802" y="3022"/>
                  </a:lnTo>
                  <a:lnTo>
                    <a:pt x="6404" y="3624"/>
                  </a:lnTo>
                  <a:cubicBezTo>
                    <a:pt x="6507" y="3727"/>
                    <a:pt x="6673" y="3727"/>
                    <a:pt x="6776" y="3624"/>
                  </a:cubicBezTo>
                  <a:cubicBezTo>
                    <a:pt x="6878" y="3521"/>
                    <a:pt x="6878" y="3355"/>
                    <a:pt x="6776" y="3253"/>
                  </a:cubicBezTo>
                  <a:close/>
                  <a:moveTo>
                    <a:pt x="3561" y="4331"/>
                  </a:moveTo>
                  <a:lnTo>
                    <a:pt x="3439" y="4436"/>
                  </a:lnTo>
                  <a:lnTo>
                    <a:pt x="3318" y="4331"/>
                  </a:lnTo>
                  <a:cubicBezTo>
                    <a:pt x="2868" y="3934"/>
                    <a:pt x="2574" y="3708"/>
                    <a:pt x="2574" y="3336"/>
                  </a:cubicBezTo>
                  <a:cubicBezTo>
                    <a:pt x="2574" y="3069"/>
                    <a:pt x="2782" y="2861"/>
                    <a:pt x="3050" y="2861"/>
                  </a:cubicBezTo>
                  <a:cubicBezTo>
                    <a:pt x="3197" y="2861"/>
                    <a:pt x="3344" y="2930"/>
                    <a:pt x="3439" y="3042"/>
                  </a:cubicBezTo>
                  <a:cubicBezTo>
                    <a:pt x="3534" y="2930"/>
                    <a:pt x="3681" y="2861"/>
                    <a:pt x="3829" y="2861"/>
                  </a:cubicBezTo>
                  <a:cubicBezTo>
                    <a:pt x="4097" y="2861"/>
                    <a:pt x="4304" y="3069"/>
                    <a:pt x="4304" y="3336"/>
                  </a:cubicBezTo>
                  <a:cubicBezTo>
                    <a:pt x="4304" y="3666"/>
                    <a:pt x="4010" y="3934"/>
                    <a:pt x="3561" y="4331"/>
                  </a:cubicBezTo>
                  <a:close/>
                </a:path>
              </a:pathLst>
            </a:custGeom>
            <a:solidFill>
              <a:srgbClr val="3089C1"/>
            </a:solidFill>
            <a:ln>
              <a:noFill/>
            </a:ln>
          </p:spPr>
        </p:sp>
        <p:sp>
          <p:nvSpPr>
            <p:cNvPr id="2" name="椭圆 1"/>
            <p:cNvSpPr/>
            <p:nvPr/>
          </p:nvSpPr>
          <p:spPr>
            <a:xfrm>
              <a:off x="1763688" y="1131590"/>
              <a:ext cx="863898" cy="863898"/>
            </a:xfrm>
            <a:prstGeom prst="ellipse">
              <a:avLst/>
            </a:prstGeom>
            <a:noFill/>
            <a:ln>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a:grpSpLocks noChangeAspect="1"/>
          </p:cNvGrpSpPr>
          <p:nvPr/>
        </p:nvGrpSpPr>
        <p:grpSpPr>
          <a:xfrm>
            <a:off x="6208042" y="1203598"/>
            <a:ext cx="525600" cy="525600"/>
            <a:chOff x="4736597" y="1458446"/>
            <a:chExt cx="863898" cy="863898"/>
          </a:xfrm>
        </p:grpSpPr>
        <p:sp>
          <p:nvSpPr>
            <p:cNvPr id="77" name="database-configuration_1374"/>
            <p:cNvSpPr>
              <a:spLocks noChangeAspect="1"/>
            </p:cNvSpPr>
            <p:nvPr/>
          </p:nvSpPr>
          <p:spPr bwMode="auto">
            <a:xfrm>
              <a:off x="4879105" y="1585979"/>
              <a:ext cx="609685" cy="608832"/>
            </a:xfrm>
            <a:custGeom>
              <a:avLst/>
              <a:gdLst>
                <a:gd name="connsiteX0" fmla="*/ 426365 w 555531"/>
                <a:gd name="connsiteY0" fmla="*/ 380555 h 554754"/>
                <a:gd name="connsiteX1" fmla="*/ 381157 w 555531"/>
                <a:gd name="connsiteY1" fmla="*/ 425718 h 554754"/>
                <a:gd name="connsiteX2" fmla="*/ 426365 w 555531"/>
                <a:gd name="connsiteY2" fmla="*/ 470880 h 554754"/>
                <a:gd name="connsiteX3" fmla="*/ 471573 w 555531"/>
                <a:gd name="connsiteY3" fmla="*/ 425718 h 554754"/>
                <a:gd name="connsiteX4" fmla="*/ 426365 w 555531"/>
                <a:gd name="connsiteY4" fmla="*/ 380555 h 554754"/>
                <a:gd name="connsiteX5" fmla="*/ 0 w 555531"/>
                <a:gd name="connsiteY5" fmla="*/ 346689 h 554754"/>
                <a:gd name="connsiteX6" fmla="*/ 232675 w 555531"/>
                <a:gd name="connsiteY6" fmla="*/ 449856 h 554754"/>
                <a:gd name="connsiteX7" fmla="*/ 255296 w 555531"/>
                <a:gd name="connsiteY7" fmla="*/ 449856 h 554754"/>
                <a:gd name="connsiteX8" fmla="*/ 287612 w 555531"/>
                <a:gd name="connsiteY8" fmla="*/ 483708 h 554754"/>
                <a:gd name="connsiteX9" fmla="*/ 285996 w 555531"/>
                <a:gd name="connsiteY9" fmla="*/ 527231 h 554754"/>
                <a:gd name="connsiteX10" fmla="*/ 232675 w 555531"/>
                <a:gd name="connsiteY10" fmla="*/ 528843 h 554754"/>
                <a:gd name="connsiteX11" fmla="*/ 0 w 555531"/>
                <a:gd name="connsiteY11" fmla="*/ 425676 h 554754"/>
                <a:gd name="connsiteX12" fmla="*/ 410219 w 555531"/>
                <a:gd name="connsiteY12" fmla="*/ 296681 h 554754"/>
                <a:gd name="connsiteX13" fmla="*/ 442511 w 555531"/>
                <a:gd name="connsiteY13" fmla="*/ 296681 h 554754"/>
                <a:gd name="connsiteX14" fmla="*/ 448969 w 555531"/>
                <a:gd name="connsiteY14" fmla="*/ 335392 h 554754"/>
                <a:gd name="connsiteX15" fmla="*/ 474802 w 555531"/>
                <a:gd name="connsiteY15" fmla="*/ 345070 h 554754"/>
                <a:gd name="connsiteX16" fmla="*/ 507094 w 555531"/>
                <a:gd name="connsiteY16" fmla="*/ 322488 h 554754"/>
                <a:gd name="connsiteX17" fmla="*/ 529698 w 555531"/>
                <a:gd name="connsiteY17" fmla="*/ 346683 h 554754"/>
                <a:gd name="connsiteX18" fmla="*/ 507094 w 555531"/>
                <a:gd name="connsiteY18" fmla="*/ 377329 h 554754"/>
                <a:gd name="connsiteX19" fmla="*/ 516781 w 555531"/>
                <a:gd name="connsiteY19" fmla="*/ 403136 h 554754"/>
                <a:gd name="connsiteX20" fmla="*/ 555531 w 555531"/>
                <a:gd name="connsiteY20" fmla="*/ 409588 h 554754"/>
                <a:gd name="connsiteX21" fmla="*/ 555531 w 555531"/>
                <a:gd name="connsiteY21" fmla="*/ 441847 h 554754"/>
                <a:gd name="connsiteX22" fmla="*/ 516781 w 555531"/>
                <a:gd name="connsiteY22" fmla="*/ 448299 h 554754"/>
                <a:gd name="connsiteX23" fmla="*/ 507094 w 555531"/>
                <a:gd name="connsiteY23" fmla="*/ 474106 h 554754"/>
                <a:gd name="connsiteX24" fmla="*/ 529698 w 555531"/>
                <a:gd name="connsiteY24" fmla="*/ 506365 h 554754"/>
                <a:gd name="connsiteX25" fmla="*/ 507094 w 555531"/>
                <a:gd name="connsiteY25" fmla="*/ 528947 h 554754"/>
                <a:gd name="connsiteX26" fmla="*/ 474802 w 555531"/>
                <a:gd name="connsiteY26" fmla="*/ 506365 h 554754"/>
                <a:gd name="connsiteX27" fmla="*/ 448969 w 555531"/>
                <a:gd name="connsiteY27" fmla="*/ 516043 h 554754"/>
                <a:gd name="connsiteX28" fmla="*/ 442511 w 555531"/>
                <a:gd name="connsiteY28" fmla="*/ 554754 h 554754"/>
                <a:gd name="connsiteX29" fmla="*/ 410219 w 555531"/>
                <a:gd name="connsiteY29" fmla="*/ 554754 h 554754"/>
                <a:gd name="connsiteX30" fmla="*/ 403761 w 555531"/>
                <a:gd name="connsiteY30" fmla="*/ 517656 h 554754"/>
                <a:gd name="connsiteX31" fmla="*/ 377928 w 555531"/>
                <a:gd name="connsiteY31" fmla="*/ 506365 h 554754"/>
                <a:gd name="connsiteX32" fmla="*/ 347251 w 555531"/>
                <a:gd name="connsiteY32" fmla="*/ 528947 h 554754"/>
                <a:gd name="connsiteX33" fmla="*/ 323032 w 555531"/>
                <a:gd name="connsiteY33" fmla="*/ 506365 h 554754"/>
                <a:gd name="connsiteX34" fmla="*/ 345636 w 555531"/>
                <a:gd name="connsiteY34" fmla="*/ 474106 h 554754"/>
                <a:gd name="connsiteX35" fmla="*/ 335949 w 555531"/>
                <a:gd name="connsiteY35" fmla="*/ 448299 h 554754"/>
                <a:gd name="connsiteX36" fmla="*/ 297199 w 555531"/>
                <a:gd name="connsiteY36" fmla="*/ 441847 h 554754"/>
                <a:gd name="connsiteX37" fmla="*/ 297199 w 555531"/>
                <a:gd name="connsiteY37" fmla="*/ 409588 h 554754"/>
                <a:gd name="connsiteX38" fmla="*/ 335949 w 555531"/>
                <a:gd name="connsiteY38" fmla="*/ 403136 h 554754"/>
                <a:gd name="connsiteX39" fmla="*/ 345636 w 555531"/>
                <a:gd name="connsiteY39" fmla="*/ 377329 h 554754"/>
                <a:gd name="connsiteX40" fmla="*/ 324647 w 555531"/>
                <a:gd name="connsiteY40" fmla="*/ 346683 h 554754"/>
                <a:gd name="connsiteX41" fmla="*/ 347251 w 555531"/>
                <a:gd name="connsiteY41" fmla="*/ 322488 h 554754"/>
                <a:gd name="connsiteX42" fmla="*/ 377928 w 555531"/>
                <a:gd name="connsiteY42" fmla="*/ 345070 h 554754"/>
                <a:gd name="connsiteX43" fmla="*/ 403761 w 555531"/>
                <a:gd name="connsiteY43" fmla="*/ 335392 h 554754"/>
                <a:gd name="connsiteX44" fmla="*/ 0 w 555531"/>
                <a:gd name="connsiteY44" fmla="*/ 238640 h 554754"/>
                <a:gd name="connsiteX45" fmla="*/ 232675 w 555531"/>
                <a:gd name="connsiteY45" fmla="*/ 343386 h 554754"/>
                <a:gd name="connsiteX46" fmla="*/ 281149 w 555531"/>
                <a:gd name="connsiteY46" fmla="*/ 340164 h 554754"/>
                <a:gd name="connsiteX47" fmla="*/ 287612 w 555531"/>
                <a:gd name="connsiteY47" fmla="*/ 367559 h 554754"/>
                <a:gd name="connsiteX48" fmla="*/ 255296 w 555531"/>
                <a:gd name="connsiteY48" fmla="*/ 409457 h 554754"/>
                <a:gd name="connsiteX49" fmla="*/ 255296 w 555531"/>
                <a:gd name="connsiteY49" fmla="*/ 420738 h 554754"/>
                <a:gd name="connsiteX50" fmla="*/ 232675 w 555531"/>
                <a:gd name="connsiteY50" fmla="*/ 422349 h 554754"/>
                <a:gd name="connsiteX51" fmla="*/ 0 w 555531"/>
                <a:gd name="connsiteY51" fmla="*/ 319214 h 554754"/>
                <a:gd name="connsiteX52" fmla="*/ 0 w 555531"/>
                <a:gd name="connsiteY52" fmla="*/ 132146 h 554754"/>
                <a:gd name="connsiteX53" fmla="*/ 232551 w 555531"/>
                <a:gd name="connsiteY53" fmla="*/ 235313 h 554754"/>
                <a:gd name="connsiteX54" fmla="*/ 465102 w 555531"/>
                <a:gd name="connsiteY54" fmla="*/ 132146 h 554754"/>
                <a:gd name="connsiteX55" fmla="*/ 465102 w 555531"/>
                <a:gd name="connsiteY55" fmla="*/ 211133 h 554754"/>
                <a:gd name="connsiteX56" fmla="*/ 444108 w 555531"/>
                <a:gd name="connsiteY56" fmla="*/ 254657 h 554754"/>
                <a:gd name="connsiteX57" fmla="*/ 442493 w 555531"/>
                <a:gd name="connsiteY57" fmla="*/ 254657 h 554754"/>
                <a:gd name="connsiteX58" fmla="*/ 410194 w 555531"/>
                <a:gd name="connsiteY58" fmla="*/ 254657 h 554754"/>
                <a:gd name="connsiteX59" fmla="*/ 368206 w 555531"/>
                <a:gd name="connsiteY59" fmla="*/ 285284 h 554754"/>
                <a:gd name="connsiteX60" fmla="*/ 347212 w 555531"/>
                <a:gd name="connsiteY60" fmla="*/ 280448 h 554754"/>
                <a:gd name="connsiteX61" fmla="*/ 316528 w 555531"/>
                <a:gd name="connsiteY61" fmla="*/ 293344 h 554754"/>
                <a:gd name="connsiteX62" fmla="*/ 298764 w 555531"/>
                <a:gd name="connsiteY62" fmla="*/ 309464 h 554754"/>
                <a:gd name="connsiteX63" fmla="*/ 232551 w 555531"/>
                <a:gd name="connsiteY63" fmla="*/ 314300 h 554754"/>
                <a:gd name="connsiteX64" fmla="*/ 0 w 555531"/>
                <a:gd name="connsiteY64" fmla="*/ 211133 h 554754"/>
                <a:gd name="connsiteX65" fmla="*/ 232551 w 555531"/>
                <a:gd name="connsiteY65" fmla="*/ 0 h 554754"/>
                <a:gd name="connsiteX66" fmla="*/ 465102 w 555531"/>
                <a:gd name="connsiteY66" fmla="*/ 103255 h 554754"/>
                <a:gd name="connsiteX67" fmla="*/ 232551 w 555531"/>
                <a:gd name="connsiteY67" fmla="*/ 206510 h 554754"/>
                <a:gd name="connsiteX68" fmla="*/ 0 w 555531"/>
                <a:gd name="connsiteY68" fmla="*/ 103255 h 554754"/>
                <a:gd name="connsiteX69" fmla="*/ 232551 w 555531"/>
                <a:gd name="connsiteY69" fmla="*/ 0 h 55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55531" h="554754">
                  <a:moveTo>
                    <a:pt x="426365" y="380555"/>
                  </a:moveTo>
                  <a:cubicBezTo>
                    <a:pt x="402147" y="380555"/>
                    <a:pt x="381157" y="401523"/>
                    <a:pt x="381157" y="425718"/>
                  </a:cubicBezTo>
                  <a:cubicBezTo>
                    <a:pt x="381157" y="451525"/>
                    <a:pt x="402147" y="470880"/>
                    <a:pt x="426365" y="470880"/>
                  </a:cubicBezTo>
                  <a:cubicBezTo>
                    <a:pt x="452198" y="470880"/>
                    <a:pt x="471573" y="451525"/>
                    <a:pt x="471573" y="425718"/>
                  </a:cubicBezTo>
                  <a:cubicBezTo>
                    <a:pt x="471573" y="401523"/>
                    <a:pt x="452198" y="380555"/>
                    <a:pt x="426365" y="380555"/>
                  </a:cubicBezTo>
                  <a:close/>
                  <a:moveTo>
                    <a:pt x="0" y="346689"/>
                  </a:moveTo>
                  <a:cubicBezTo>
                    <a:pt x="0" y="404720"/>
                    <a:pt x="105027" y="449856"/>
                    <a:pt x="232675" y="449856"/>
                  </a:cubicBezTo>
                  <a:cubicBezTo>
                    <a:pt x="240754" y="449856"/>
                    <a:pt x="247217" y="449856"/>
                    <a:pt x="255296" y="449856"/>
                  </a:cubicBezTo>
                  <a:cubicBezTo>
                    <a:pt x="258528" y="465976"/>
                    <a:pt x="269838" y="478872"/>
                    <a:pt x="287612" y="483708"/>
                  </a:cubicBezTo>
                  <a:cubicBezTo>
                    <a:pt x="279533" y="496603"/>
                    <a:pt x="279533" y="512723"/>
                    <a:pt x="285996" y="527231"/>
                  </a:cubicBezTo>
                  <a:cubicBezTo>
                    <a:pt x="269838" y="528843"/>
                    <a:pt x="252064" y="528843"/>
                    <a:pt x="232675" y="528843"/>
                  </a:cubicBezTo>
                  <a:cubicBezTo>
                    <a:pt x="105027" y="528843"/>
                    <a:pt x="0" y="483708"/>
                    <a:pt x="0" y="425676"/>
                  </a:cubicBezTo>
                  <a:close/>
                  <a:moveTo>
                    <a:pt x="410219" y="296681"/>
                  </a:moveTo>
                  <a:lnTo>
                    <a:pt x="442511" y="296681"/>
                  </a:lnTo>
                  <a:lnTo>
                    <a:pt x="448969" y="335392"/>
                  </a:lnTo>
                  <a:cubicBezTo>
                    <a:pt x="458657" y="337005"/>
                    <a:pt x="466730" y="341844"/>
                    <a:pt x="474802" y="345070"/>
                  </a:cubicBezTo>
                  <a:lnTo>
                    <a:pt x="507094" y="322488"/>
                  </a:lnTo>
                  <a:lnTo>
                    <a:pt x="529698" y="346683"/>
                  </a:lnTo>
                  <a:lnTo>
                    <a:pt x="507094" y="377329"/>
                  </a:lnTo>
                  <a:cubicBezTo>
                    <a:pt x="511938" y="385394"/>
                    <a:pt x="515167" y="393459"/>
                    <a:pt x="516781" y="403136"/>
                  </a:cubicBezTo>
                  <a:lnTo>
                    <a:pt x="555531" y="409588"/>
                  </a:lnTo>
                  <a:lnTo>
                    <a:pt x="555531" y="441847"/>
                  </a:lnTo>
                  <a:lnTo>
                    <a:pt x="516781" y="448299"/>
                  </a:lnTo>
                  <a:cubicBezTo>
                    <a:pt x="515167" y="457977"/>
                    <a:pt x="511938" y="466042"/>
                    <a:pt x="507094" y="474106"/>
                  </a:cubicBezTo>
                  <a:lnTo>
                    <a:pt x="529698" y="506365"/>
                  </a:lnTo>
                  <a:lnTo>
                    <a:pt x="507094" y="528947"/>
                  </a:lnTo>
                  <a:lnTo>
                    <a:pt x="474802" y="506365"/>
                  </a:lnTo>
                  <a:cubicBezTo>
                    <a:pt x="466730" y="511204"/>
                    <a:pt x="458657" y="514430"/>
                    <a:pt x="448969" y="516043"/>
                  </a:cubicBezTo>
                  <a:lnTo>
                    <a:pt x="442511" y="554754"/>
                  </a:lnTo>
                  <a:lnTo>
                    <a:pt x="410219" y="554754"/>
                  </a:lnTo>
                  <a:lnTo>
                    <a:pt x="403761" y="517656"/>
                  </a:lnTo>
                  <a:cubicBezTo>
                    <a:pt x="394074" y="514430"/>
                    <a:pt x="386001" y="511204"/>
                    <a:pt x="377928" y="506365"/>
                  </a:cubicBezTo>
                  <a:lnTo>
                    <a:pt x="347251" y="528947"/>
                  </a:lnTo>
                  <a:lnTo>
                    <a:pt x="323032" y="506365"/>
                  </a:lnTo>
                  <a:lnTo>
                    <a:pt x="345636" y="474106"/>
                  </a:lnTo>
                  <a:cubicBezTo>
                    <a:pt x="340793" y="466042"/>
                    <a:pt x="337564" y="457977"/>
                    <a:pt x="335949" y="448299"/>
                  </a:cubicBezTo>
                  <a:lnTo>
                    <a:pt x="297199" y="441847"/>
                  </a:lnTo>
                  <a:lnTo>
                    <a:pt x="297199" y="409588"/>
                  </a:lnTo>
                  <a:lnTo>
                    <a:pt x="335949" y="403136"/>
                  </a:lnTo>
                  <a:cubicBezTo>
                    <a:pt x="337564" y="393459"/>
                    <a:pt x="340793" y="385394"/>
                    <a:pt x="345636" y="377329"/>
                  </a:cubicBezTo>
                  <a:lnTo>
                    <a:pt x="324647" y="346683"/>
                  </a:lnTo>
                  <a:lnTo>
                    <a:pt x="347251" y="322488"/>
                  </a:lnTo>
                  <a:lnTo>
                    <a:pt x="377928" y="345070"/>
                  </a:lnTo>
                  <a:cubicBezTo>
                    <a:pt x="386001" y="340231"/>
                    <a:pt x="394074" y="337005"/>
                    <a:pt x="403761" y="335392"/>
                  </a:cubicBezTo>
                  <a:close/>
                  <a:moveTo>
                    <a:pt x="0" y="238640"/>
                  </a:moveTo>
                  <a:cubicBezTo>
                    <a:pt x="0" y="296653"/>
                    <a:pt x="105027" y="343386"/>
                    <a:pt x="232675" y="343386"/>
                  </a:cubicBezTo>
                  <a:cubicBezTo>
                    <a:pt x="248833" y="343386"/>
                    <a:pt x="266606" y="341775"/>
                    <a:pt x="281149" y="340164"/>
                  </a:cubicBezTo>
                  <a:cubicBezTo>
                    <a:pt x="279533" y="349832"/>
                    <a:pt x="282764" y="359501"/>
                    <a:pt x="287612" y="367559"/>
                  </a:cubicBezTo>
                  <a:cubicBezTo>
                    <a:pt x="268222" y="372393"/>
                    <a:pt x="255296" y="390119"/>
                    <a:pt x="255296" y="409457"/>
                  </a:cubicBezTo>
                  <a:lnTo>
                    <a:pt x="255296" y="420738"/>
                  </a:lnTo>
                  <a:cubicBezTo>
                    <a:pt x="247217" y="422349"/>
                    <a:pt x="240754" y="422349"/>
                    <a:pt x="232675" y="422349"/>
                  </a:cubicBezTo>
                  <a:cubicBezTo>
                    <a:pt x="105027" y="422349"/>
                    <a:pt x="0" y="375616"/>
                    <a:pt x="0" y="319214"/>
                  </a:cubicBezTo>
                  <a:close/>
                  <a:moveTo>
                    <a:pt x="0" y="132146"/>
                  </a:moveTo>
                  <a:cubicBezTo>
                    <a:pt x="0" y="188565"/>
                    <a:pt x="104971" y="235313"/>
                    <a:pt x="232551" y="235313"/>
                  </a:cubicBezTo>
                  <a:cubicBezTo>
                    <a:pt x="361746" y="235313"/>
                    <a:pt x="465102" y="188565"/>
                    <a:pt x="465102" y="132146"/>
                  </a:cubicBezTo>
                  <a:lnTo>
                    <a:pt x="465102" y="211133"/>
                  </a:lnTo>
                  <a:cubicBezTo>
                    <a:pt x="465102" y="225641"/>
                    <a:pt x="458642" y="240149"/>
                    <a:pt x="444108" y="254657"/>
                  </a:cubicBezTo>
                  <a:cubicBezTo>
                    <a:pt x="444108" y="254657"/>
                    <a:pt x="442493" y="254657"/>
                    <a:pt x="442493" y="254657"/>
                  </a:cubicBezTo>
                  <a:lnTo>
                    <a:pt x="410194" y="254657"/>
                  </a:lnTo>
                  <a:cubicBezTo>
                    <a:pt x="390815" y="254657"/>
                    <a:pt x="373051" y="267552"/>
                    <a:pt x="368206" y="285284"/>
                  </a:cubicBezTo>
                  <a:cubicBezTo>
                    <a:pt x="361746" y="282060"/>
                    <a:pt x="353671" y="280448"/>
                    <a:pt x="347212" y="280448"/>
                  </a:cubicBezTo>
                  <a:cubicBezTo>
                    <a:pt x="335907" y="280448"/>
                    <a:pt x="324603" y="283672"/>
                    <a:pt x="316528" y="293344"/>
                  </a:cubicBezTo>
                  <a:lnTo>
                    <a:pt x="298764" y="309464"/>
                  </a:lnTo>
                  <a:cubicBezTo>
                    <a:pt x="277769" y="312688"/>
                    <a:pt x="255160" y="314300"/>
                    <a:pt x="232551" y="314300"/>
                  </a:cubicBezTo>
                  <a:cubicBezTo>
                    <a:pt x="104971" y="314300"/>
                    <a:pt x="0" y="267552"/>
                    <a:pt x="0" y="211133"/>
                  </a:cubicBezTo>
                  <a:close/>
                  <a:moveTo>
                    <a:pt x="232551" y="0"/>
                  </a:moveTo>
                  <a:cubicBezTo>
                    <a:pt x="360985" y="0"/>
                    <a:pt x="465102" y="46229"/>
                    <a:pt x="465102" y="103255"/>
                  </a:cubicBezTo>
                  <a:cubicBezTo>
                    <a:pt x="465102" y="160281"/>
                    <a:pt x="360985" y="206510"/>
                    <a:pt x="232551" y="206510"/>
                  </a:cubicBezTo>
                  <a:cubicBezTo>
                    <a:pt x="104117" y="206510"/>
                    <a:pt x="0" y="160281"/>
                    <a:pt x="0" y="103255"/>
                  </a:cubicBezTo>
                  <a:cubicBezTo>
                    <a:pt x="0" y="46229"/>
                    <a:pt x="104117" y="0"/>
                    <a:pt x="232551" y="0"/>
                  </a:cubicBezTo>
                  <a:close/>
                </a:path>
              </a:pathLst>
            </a:custGeom>
            <a:solidFill>
              <a:srgbClr val="FDEC94"/>
            </a:solidFill>
            <a:ln>
              <a:noFill/>
            </a:ln>
          </p:spPr>
        </p:sp>
        <p:sp>
          <p:nvSpPr>
            <p:cNvPr id="80" name="椭圆 79"/>
            <p:cNvSpPr/>
            <p:nvPr/>
          </p:nvSpPr>
          <p:spPr>
            <a:xfrm>
              <a:off x="4736597" y="1458446"/>
              <a:ext cx="863898" cy="863898"/>
            </a:xfrm>
            <a:prstGeom prst="ellipse">
              <a:avLst/>
            </a:prstGeom>
            <a:no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a:grpSpLocks noChangeAspect="1"/>
          </p:cNvGrpSpPr>
          <p:nvPr/>
        </p:nvGrpSpPr>
        <p:grpSpPr>
          <a:xfrm>
            <a:off x="2434182" y="3023944"/>
            <a:ext cx="525600" cy="525600"/>
            <a:chOff x="1890794" y="2797386"/>
            <a:chExt cx="863898" cy="863898"/>
          </a:xfrm>
        </p:grpSpPr>
        <p:sp>
          <p:nvSpPr>
            <p:cNvPr id="55" name="curved-up-arrow_20901"/>
            <p:cNvSpPr>
              <a:spLocks noChangeAspect="1"/>
            </p:cNvSpPr>
            <p:nvPr/>
          </p:nvSpPr>
          <p:spPr bwMode="auto">
            <a:xfrm>
              <a:off x="2044728" y="2876166"/>
              <a:ext cx="556030" cy="609685"/>
            </a:xfrm>
            <a:custGeom>
              <a:avLst/>
              <a:gdLst>
                <a:gd name="connsiteX0" fmla="*/ 130776 w 510187"/>
                <a:gd name="connsiteY0" fmla="*/ 398252 h 559418"/>
                <a:gd name="connsiteX1" fmla="*/ 180826 w 510187"/>
                <a:gd name="connsiteY1" fmla="*/ 398252 h 559418"/>
                <a:gd name="connsiteX2" fmla="*/ 195356 w 510187"/>
                <a:gd name="connsiteY2" fmla="*/ 420815 h 559418"/>
                <a:gd name="connsiteX3" fmla="*/ 140463 w 510187"/>
                <a:gd name="connsiteY3" fmla="*/ 420815 h 559418"/>
                <a:gd name="connsiteX4" fmla="*/ 48435 w 510187"/>
                <a:gd name="connsiteY4" fmla="*/ 535243 h 559418"/>
                <a:gd name="connsiteX5" fmla="*/ 461752 w 510187"/>
                <a:gd name="connsiteY5" fmla="*/ 535243 h 559418"/>
                <a:gd name="connsiteX6" fmla="*/ 369724 w 510187"/>
                <a:gd name="connsiteY6" fmla="*/ 420815 h 559418"/>
                <a:gd name="connsiteX7" fmla="*/ 316445 w 510187"/>
                <a:gd name="connsiteY7" fmla="*/ 420815 h 559418"/>
                <a:gd name="connsiteX8" fmla="*/ 329361 w 510187"/>
                <a:gd name="connsiteY8" fmla="*/ 398252 h 559418"/>
                <a:gd name="connsiteX9" fmla="*/ 381026 w 510187"/>
                <a:gd name="connsiteY9" fmla="*/ 398252 h 559418"/>
                <a:gd name="connsiteX10" fmla="*/ 510187 w 510187"/>
                <a:gd name="connsiteY10" fmla="*/ 559418 h 559418"/>
                <a:gd name="connsiteX11" fmla="*/ 0 w 510187"/>
                <a:gd name="connsiteY11" fmla="*/ 559418 h 559418"/>
                <a:gd name="connsiteX12" fmla="*/ 254964 w 510187"/>
                <a:gd name="connsiteY12" fmla="*/ 79000 h 559418"/>
                <a:gd name="connsiteX13" fmla="*/ 175836 w 510187"/>
                <a:gd name="connsiteY13" fmla="*/ 159612 h 559418"/>
                <a:gd name="connsiteX14" fmla="*/ 254964 w 510187"/>
                <a:gd name="connsiteY14" fmla="*/ 238611 h 559418"/>
                <a:gd name="connsiteX15" fmla="*/ 335706 w 510187"/>
                <a:gd name="connsiteY15" fmla="*/ 159612 h 559418"/>
                <a:gd name="connsiteX16" fmla="*/ 254964 w 510187"/>
                <a:gd name="connsiteY16" fmla="*/ 79000 h 559418"/>
                <a:gd name="connsiteX17" fmla="*/ 254964 w 510187"/>
                <a:gd name="connsiteY17" fmla="*/ 0 h 559418"/>
                <a:gd name="connsiteX18" fmla="*/ 414834 w 510187"/>
                <a:gd name="connsiteY18" fmla="*/ 159612 h 559418"/>
                <a:gd name="connsiteX19" fmla="*/ 254964 w 510187"/>
                <a:gd name="connsiteY19" fmla="*/ 478835 h 559418"/>
                <a:gd name="connsiteX20" fmla="*/ 95093 w 510187"/>
                <a:gd name="connsiteY20" fmla="*/ 159612 h 559418"/>
                <a:gd name="connsiteX21" fmla="*/ 254964 w 510187"/>
                <a:gd name="connsiteY21" fmla="*/ 0 h 55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0187" h="559418">
                  <a:moveTo>
                    <a:pt x="130776" y="398252"/>
                  </a:moveTo>
                  <a:lnTo>
                    <a:pt x="180826" y="398252"/>
                  </a:lnTo>
                  <a:cubicBezTo>
                    <a:pt x="185669" y="404699"/>
                    <a:pt x="190513" y="412757"/>
                    <a:pt x="195356" y="420815"/>
                  </a:cubicBezTo>
                  <a:lnTo>
                    <a:pt x="140463" y="420815"/>
                  </a:lnTo>
                  <a:lnTo>
                    <a:pt x="48435" y="535243"/>
                  </a:lnTo>
                  <a:lnTo>
                    <a:pt x="461752" y="535243"/>
                  </a:lnTo>
                  <a:lnTo>
                    <a:pt x="369724" y="420815"/>
                  </a:lnTo>
                  <a:lnTo>
                    <a:pt x="316445" y="420815"/>
                  </a:lnTo>
                  <a:cubicBezTo>
                    <a:pt x="319674" y="412757"/>
                    <a:pt x="324518" y="404699"/>
                    <a:pt x="329361" y="398252"/>
                  </a:cubicBezTo>
                  <a:lnTo>
                    <a:pt x="381026" y="398252"/>
                  </a:lnTo>
                  <a:lnTo>
                    <a:pt x="510187" y="559418"/>
                  </a:lnTo>
                  <a:lnTo>
                    <a:pt x="0" y="559418"/>
                  </a:lnTo>
                  <a:close/>
                  <a:moveTo>
                    <a:pt x="254964" y="79000"/>
                  </a:moveTo>
                  <a:cubicBezTo>
                    <a:pt x="211363" y="79000"/>
                    <a:pt x="175836" y="116081"/>
                    <a:pt x="175836" y="159612"/>
                  </a:cubicBezTo>
                  <a:cubicBezTo>
                    <a:pt x="175836" y="203142"/>
                    <a:pt x="211363" y="238611"/>
                    <a:pt x="254964" y="238611"/>
                  </a:cubicBezTo>
                  <a:cubicBezTo>
                    <a:pt x="300179" y="238611"/>
                    <a:pt x="335706" y="203142"/>
                    <a:pt x="335706" y="159612"/>
                  </a:cubicBezTo>
                  <a:cubicBezTo>
                    <a:pt x="335706" y="116081"/>
                    <a:pt x="300179" y="79000"/>
                    <a:pt x="254964" y="79000"/>
                  </a:cubicBezTo>
                  <a:close/>
                  <a:moveTo>
                    <a:pt x="254964" y="0"/>
                  </a:moveTo>
                  <a:cubicBezTo>
                    <a:pt x="343781" y="0"/>
                    <a:pt x="414834" y="70939"/>
                    <a:pt x="414834" y="159612"/>
                  </a:cubicBezTo>
                  <a:cubicBezTo>
                    <a:pt x="414834" y="246673"/>
                    <a:pt x="254964" y="478835"/>
                    <a:pt x="254964" y="478835"/>
                  </a:cubicBezTo>
                  <a:cubicBezTo>
                    <a:pt x="254964" y="478835"/>
                    <a:pt x="95093" y="246673"/>
                    <a:pt x="95093" y="159612"/>
                  </a:cubicBezTo>
                  <a:cubicBezTo>
                    <a:pt x="95093" y="70939"/>
                    <a:pt x="167761" y="0"/>
                    <a:pt x="254964" y="0"/>
                  </a:cubicBezTo>
                  <a:close/>
                </a:path>
              </a:pathLst>
            </a:custGeom>
            <a:solidFill>
              <a:srgbClr val="FDEC94"/>
            </a:solidFill>
            <a:ln>
              <a:noFill/>
            </a:ln>
          </p:spPr>
          <p:txBody>
            <a:bodyPr/>
            <a:lstStyle/>
            <a:p>
              <a:endParaRPr lang="zh-CN" altLang="en-US"/>
            </a:p>
          </p:txBody>
        </p:sp>
        <p:sp>
          <p:nvSpPr>
            <p:cNvPr id="83" name="椭圆 82"/>
            <p:cNvSpPr/>
            <p:nvPr/>
          </p:nvSpPr>
          <p:spPr>
            <a:xfrm>
              <a:off x="1890794" y="2797386"/>
              <a:ext cx="863898" cy="863898"/>
            </a:xfrm>
            <a:prstGeom prst="ellipse">
              <a:avLst/>
            </a:prstGeom>
            <a:no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a:grpSpLocks noChangeAspect="1"/>
          </p:cNvGrpSpPr>
          <p:nvPr/>
        </p:nvGrpSpPr>
        <p:grpSpPr>
          <a:xfrm>
            <a:off x="6208042" y="3023944"/>
            <a:ext cx="525600" cy="525600"/>
            <a:chOff x="4736597" y="3181008"/>
            <a:chExt cx="863898" cy="863898"/>
          </a:xfrm>
        </p:grpSpPr>
        <p:sp>
          <p:nvSpPr>
            <p:cNvPr id="49" name="archery_140550"/>
            <p:cNvSpPr>
              <a:spLocks noChangeAspect="1"/>
            </p:cNvSpPr>
            <p:nvPr/>
          </p:nvSpPr>
          <p:spPr bwMode="auto">
            <a:xfrm>
              <a:off x="4920514" y="3308115"/>
              <a:ext cx="496063" cy="609684"/>
            </a:xfrm>
            <a:custGeom>
              <a:avLst/>
              <a:gdLst>
                <a:gd name="T0" fmla="*/ 2294 w 2412"/>
                <a:gd name="T1" fmla="*/ 1013 h 2969"/>
                <a:gd name="T2" fmla="*/ 1274 w 2412"/>
                <a:gd name="T3" fmla="*/ 2 h 2969"/>
                <a:gd name="T4" fmla="*/ 73 w 2412"/>
                <a:gd name="T5" fmla="*/ 1088 h 2969"/>
                <a:gd name="T6" fmla="*/ 471 w 2412"/>
                <a:gd name="T7" fmla="*/ 2217 h 2969"/>
                <a:gd name="T8" fmla="*/ 1513 w 2412"/>
                <a:gd name="T9" fmla="*/ 2465 h 2969"/>
                <a:gd name="T10" fmla="*/ 2125 w 2412"/>
                <a:gd name="T11" fmla="*/ 2362 h 2969"/>
                <a:gd name="T12" fmla="*/ 2183 w 2412"/>
                <a:gd name="T13" fmla="*/ 2075 h 2969"/>
                <a:gd name="T14" fmla="*/ 2199 w 2412"/>
                <a:gd name="T15" fmla="*/ 1940 h 2969"/>
                <a:gd name="T16" fmla="*/ 2258 w 2412"/>
                <a:gd name="T17" fmla="*/ 1788 h 2969"/>
                <a:gd name="T18" fmla="*/ 2407 w 2412"/>
                <a:gd name="T19" fmla="*/ 1627 h 2969"/>
                <a:gd name="T20" fmla="*/ 580 w 2412"/>
                <a:gd name="T21" fmla="*/ 1261 h 2969"/>
                <a:gd name="T22" fmla="*/ 580 w 2412"/>
                <a:gd name="T23" fmla="*/ 1095 h 2969"/>
                <a:gd name="T24" fmla="*/ 482 w 2412"/>
                <a:gd name="T25" fmla="*/ 1120 h 2969"/>
                <a:gd name="T26" fmla="*/ 517 w 2412"/>
                <a:gd name="T27" fmla="*/ 1009 h 2969"/>
                <a:gd name="T28" fmla="*/ 650 w 2412"/>
                <a:gd name="T29" fmla="*/ 1156 h 2969"/>
                <a:gd name="T30" fmla="*/ 657 w 2412"/>
                <a:gd name="T31" fmla="*/ 1243 h 2969"/>
                <a:gd name="T32" fmla="*/ 580 w 2412"/>
                <a:gd name="T33" fmla="*/ 1261 h 2969"/>
                <a:gd name="T34" fmla="*/ 605 w 2412"/>
                <a:gd name="T35" fmla="*/ 1354 h 2969"/>
                <a:gd name="T36" fmla="*/ 700 w 2412"/>
                <a:gd name="T37" fmla="*/ 1311 h 2969"/>
                <a:gd name="T38" fmla="*/ 1274 w 2412"/>
                <a:gd name="T39" fmla="*/ 1616 h 2969"/>
                <a:gd name="T40" fmla="*/ 1198 w 2412"/>
                <a:gd name="T41" fmla="*/ 1302 h 2969"/>
                <a:gd name="T42" fmla="*/ 1274 w 2412"/>
                <a:gd name="T43" fmla="*/ 1616 h 2969"/>
                <a:gd name="T44" fmla="*/ 1291 w 2412"/>
                <a:gd name="T45" fmla="*/ 1160 h 2969"/>
                <a:gd name="T46" fmla="*/ 1069 w 2412"/>
                <a:gd name="T47" fmla="*/ 1247 h 2969"/>
                <a:gd name="T48" fmla="*/ 1093 w 2412"/>
                <a:gd name="T49" fmla="*/ 907 h 2969"/>
                <a:gd name="T50" fmla="*/ 999 w 2412"/>
                <a:gd name="T51" fmla="*/ 631 h 2969"/>
                <a:gd name="T52" fmla="*/ 736 w 2412"/>
                <a:gd name="T53" fmla="*/ 550 h 2969"/>
                <a:gd name="T54" fmla="*/ 1404 w 2412"/>
                <a:gd name="T55" fmla="*/ 598 h 2969"/>
                <a:gd name="T56" fmla="*/ 1760 w 2412"/>
                <a:gd name="T57" fmla="*/ 1018 h 2969"/>
                <a:gd name="T58" fmla="*/ 1601 w 2412"/>
                <a:gd name="T59" fmla="*/ 982 h 2969"/>
                <a:gd name="T60" fmla="*/ 1760 w 2412"/>
                <a:gd name="T61" fmla="*/ 1018 h 2969"/>
                <a:gd name="T62" fmla="*/ 1843 w 2412"/>
                <a:gd name="T63" fmla="*/ 774 h 2969"/>
                <a:gd name="T64" fmla="*/ 1770 w 2412"/>
                <a:gd name="T65" fmla="*/ 891 h 2969"/>
                <a:gd name="T66" fmla="*/ 1656 w 2412"/>
                <a:gd name="T67" fmla="*/ 842 h 2969"/>
                <a:gd name="T68" fmla="*/ 1812 w 2412"/>
                <a:gd name="T69" fmla="*/ 633 h 2969"/>
                <a:gd name="T70" fmla="*/ 1665 w 2412"/>
                <a:gd name="T71" fmla="*/ 572 h 2969"/>
                <a:gd name="T72" fmla="*/ 1813 w 2412"/>
                <a:gd name="T73" fmla="*/ 465 h 2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12" h="2969">
                  <a:moveTo>
                    <a:pt x="2257" y="1308"/>
                  </a:moveTo>
                  <a:cubicBezTo>
                    <a:pt x="2184" y="1168"/>
                    <a:pt x="2287" y="1085"/>
                    <a:pt x="2294" y="1013"/>
                  </a:cubicBezTo>
                  <a:cubicBezTo>
                    <a:pt x="2326" y="681"/>
                    <a:pt x="2214" y="478"/>
                    <a:pt x="2061" y="317"/>
                  </a:cubicBezTo>
                  <a:cubicBezTo>
                    <a:pt x="1810" y="50"/>
                    <a:pt x="1486" y="0"/>
                    <a:pt x="1274" y="2"/>
                  </a:cubicBezTo>
                  <a:cubicBezTo>
                    <a:pt x="731" y="6"/>
                    <a:pt x="511" y="178"/>
                    <a:pt x="345" y="364"/>
                  </a:cubicBezTo>
                  <a:cubicBezTo>
                    <a:pt x="0" y="749"/>
                    <a:pt x="73" y="1088"/>
                    <a:pt x="73" y="1088"/>
                  </a:cubicBezTo>
                  <a:cubicBezTo>
                    <a:pt x="81" y="1289"/>
                    <a:pt x="358" y="1655"/>
                    <a:pt x="358" y="1655"/>
                  </a:cubicBezTo>
                  <a:cubicBezTo>
                    <a:pt x="579" y="1972"/>
                    <a:pt x="471" y="2217"/>
                    <a:pt x="471" y="2217"/>
                  </a:cubicBezTo>
                  <a:cubicBezTo>
                    <a:pt x="917" y="2318"/>
                    <a:pt x="1283" y="2969"/>
                    <a:pt x="1283" y="2969"/>
                  </a:cubicBezTo>
                  <a:cubicBezTo>
                    <a:pt x="1299" y="2873"/>
                    <a:pt x="1513" y="2465"/>
                    <a:pt x="1513" y="2465"/>
                  </a:cubicBezTo>
                  <a:cubicBezTo>
                    <a:pt x="1603" y="2353"/>
                    <a:pt x="1753" y="2392"/>
                    <a:pt x="1834" y="2402"/>
                  </a:cubicBezTo>
                  <a:cubicBezTo>
                    <a:pt x="2067" y="2431"/>
                    <a:pt x="2125" y="2362"/>
                    <a:pt x="2125" y="2362"/>
                  </a:cubicBezTo>
                  <a:cubicBezTo>
                    <a:pt x="2176" y="2331"/>
                    <a:pt x="2152" y="2202"/>
                    <a:pt x="2152" y="2202"/>
                  </a:cubicBezTo>
                  <a:cubicBezTo>
                    <a:pt x="2133" y="2135"/>
                    <a:pt x="2164" y="2102"/>
                    <a:pt x="2183" y="2075"/>
                  </a:cubicBezTo>
                  <a:cubicBezTo>
                    <a:pt x="2234" y="2004"/>
                    <a:pt x="2204" y="1971"/>
                    <a:pt x="2204" y="1971"/>
                  </a:cubicBezTo>
                  <a:cubicBezTo>
                    <a:pt x="2188" y="1951"/>
                    <a:pt x="2199" y="1940"/>
                    <a:pt x="2199" y="1940"/>
                  </a:cubicBezTo>
                  <a:cubicBezTo>
                    <a:pt x="2255" y="1921"/>
                    <a:pt x="2259" y="1891"/>
                    <a:pt x="2259" y="1891"/>
                  </a:cubicBezTo>
                  <a:lnTo>
                    <a:pt x="2258" y="1788"/>
                  </a:lnTo>
                  <a:cubicBezTo>
                    <a:pt x="2249" y="1717"/>
                    <a:pt x="2281" y="1712"/>
                    <a:pt x="2281" y="1712"/>
                  </a:cubicBezTo>
                  <a:cubicBezTo>
                    <a:pt x="2409" y="1710"/>
                    <a:pt x="2407" y="1627"/>
                    <a:pt x="2407" y="1627"/>
                  </a:cubicBezTo>
                  <a:cubicBezTo>
                    <a:pt x="2412" y="1581"/>
                    <a:pt x="2257" y="1308"/>
                    <a:pt x="2257" y="1308"/>
                  </a:cubicBezTo>
                  <a:close/>
                  <a:moveTo>
                    <a:pt x="580" y="1261"/>
                  </a:moveTo>
                  <a:cubicBezTo>
                    <a:pt x="566" y="1235"/>
                    <a:pt x="563" y="1203"/>
                    <a:pt x="574" y="1164"/>
                  </a:cubicBezTo>
                  <a:cubicBezTo>
                    <a:pt x="582" y="1137"/>
                    <a:pt x="588" y="1114"/>
                    <a:pt x="580" y="1095"/>
                  </a:cubicBezTo>
                  <a:cubicBezTo>
                    <a:pt x="572" y="1077"/>
                    <a:pt x="554" y="1070"/>
                    <a:pt x="527" y="1081"/>
                  </a:cubicBezTo>
                  <a:cubicBezTo>
                    <a:pt x="510" y="1089"/>
                    <a:pt x="492" y="1105"/>
                    <a:pt x="482" y="1120"/>
                  </a:cubicBezTo>
                  <a:lnTo>
                    <a:pt x="438" y="1071"/>
                  </a:lnTo>
                  <a:cubicBezTo>
                    <a:pt x="452" y="1051"/>
                    <a:pt x="479" y="1026"/>
                    <a:pt x="517" y="1009"/>
                  </a:cubicBezTo>
                  <a:cubicBezTo>
                    <a:pt x="587" y="978"/>
                    <a:pt x="636" y="1002"/>
                    <a:pt x="655" y="1046"/>
                  </a:cubicBezTo>
                  <a:cubicBezTo>
                    <a:pt x="673" y="1087"/>
                    <a:pt x="660" y="1124"/>
                    <a:pt x="650" y="1156"/>
                  </a:cubicBezTo>
                  <a:cubicBezTo>
                    <a:pt x="640" y="1186"/>
                    <a:pt x="642" y="1210"/>
                    <a:pt x="653" y="1234"/>
                  </a:cubicBezTo>
                  <a:lnTo>
                    <a:pt x="657" y="1243"/>
                  </a:lnTo>
                  <a:lnTo>
                    <a:pt x="587" y="1275"/>
                  </a:lnTo>
                  <a:lnTo>
                    <a:pt x="580" y="1261"/>
                  </a:lnTo>
                  <a:close/>
                  <a:moveTo>
                    <a:pt x="674" y="1381"/>
                  </a:moveTo>
                  <a:cubicBezTo>
                    <a:pt x="646" y="1393"/>
                    <a:pt x="618" y="1381"/>
                    <a:pt x="605" y="1354"/>
                  </a:cubicBezTo>
                  <a:cubicBezTo>
                    <a:pt x="593" y="1326"/>
                    <a:pt x="603" y="1297"/>
                    <a:pt x="631" y="1285"/>
                  </a:cubicBezTo>
                  <a:cubicBezTo>
                    <a:pt x="659" y="1272"/>
                    <a:pt x="687" y="1284"/>
                    <a:pt x="700" y="1311"/>
                  </a:cubicBezTo>
                  <a:cubicBezTo>
                    <a:pt x="712" y="1339"/>
                    <a:pt x="702" y="1368"/>
                    <a:pt x="674" y="1381"/>
                  </a:cubicBezTo>
                  <a:close/>
                  <a:moveTo>
                    <a:pt x="1274" y="1616"/>
                  </a:moveTo>
                  <a:cubicBezTo>
                    <a:pt x="1182" y="1638"/>
                    <a:pt x="1104" y="1586"/>
                    <a:pt x="1082" y="1496"/>
                  </a:cubicBezTo>
                  <a:cubicBezTo>
                    <a:pt x="1060" y="1404"/>
                    <a:pt x="1108" y="1323"/>
                    <a:pt x="1198" y="1302"/>
                  </a:cubicBezTo>
                  <a:cubicBezTo>
                    <a:pt x="1291" y="1279"/>
                    <a:pt x="1367" y="1330"/>
                    <a:pt x="1391" y="1421"/>
                  </a:cubicBezTo>
                  <a:cubicBezTo>
                    <a:pt x="1413" y="1511"/>
                    <a:pt x="1367" y="1593"/>
                    <a:pt x="1274" y="1616"/>
                  </a:cubicBezTo>
                  <a:close/>
                  <a:moveTo>
                    <a:pt x="1327" y="923"/>
                  </a:moveTo>
                  <a:cubicBezTo>
                    <a:pt x="1280" y="1009"/>
                    <a:pt x="1271" y="1083"/>
                    <a:pt x="1291" y="1160"/>
                  </a:cubicBezTo>
                  <a:lnTo>
                    <a:pt x="1299" y="1191"/>
                  </a:lnTo>
                  <a:lnTo>
                    <a:pt x="1069" y="1247"/>
                  </a:lnTo>
                  <a:lnTo>
                    <a:pt x="1057" y="1203"/>
                  </a:lnTo>
                  <a:cubicBezTo>
                    <a:pt x="1030" y="1116"/>
                    <a:pt x="1038" y="1019"/>
                    <a:pt x="1093" y="907"/>
                  </a:cubicBezTo>
                  <a:cubicBezTo>
                    <a:pt x="1132" y="828"/>
                    <a:pt x="1164" y="762"/>
                    <a:pt x="1150" y="703"/>
                  </a:cubicBezTo>
                  <a:cubicBezTo>
                    <a:pt x="1135" y="643"/>
                    <a:pt x="1086" y="613"/>
                    <a:pt x="999" y="631"/>
                  </a:cubicBezTo>
                  <a:cubicBezTo>
                    <a:pt x="942" y="644"/>
                    <a:pt x="878" y="682"/>
                    <a:pt x="840" y="724"/>
                  </a:cubicBezTo>
                  <a:lnTo>
                    <a:pt x="736" y="550"/>
                  </a:lnTo>
                  <a:cubicBezTo>
                    <a:pt x="790" y="499"/>
                    <a:pt x="885" y="439"/>
                    <a:pt x="1007" y="409"/>
                  </a:cubicBezTo>
                  <a:cubicBezTo>
                    <a:pt x="1235" y="354"/>
                    <a:pt x="1369" y="455"/>
                    <a:pt x="1404" y="598"/>
                  </a:cubicBezTo>
                  <a:cubicBezTo>
                    <a:pt x="1435" y="729"/>
                    <a:pt x="1375" y="835"/>
                    <a:pt x="1327" y="923"/>
                  </a:cubicBezTo>
                  <a:close/>
                  <a:moveTo>
                    <a:pt x="1760" y="1018"/>
                  </a:moveTo>
                  <a:cubicBezTo>
                    <a:pt x="1750" y="1064"/>
                    <a:pt x="1710" y="1091"/>
                    <a:pt x="1662" y="1081"/>
                  </a:cubicBezTo>
                  <a:cubicBezTo>
                    <a:pt x="1615" y="1070"/>
                    <a:pt x="1591" y="1028"/>
                    <a:pt x="1601" y="982"/>
                  </a:cubicBezTo>
                  <a:cubicBezTo>
                    <a:pt x="1612" y="935"/>
                    <a:pt x="1652" y="909"/>
                    <a:pt x="1698" y="919"/>
                  </a:cubicBezTo>
                  <a:cubicBezTo>
                    <a:pt x="1746" y="930"/>
                    <a:pt x="1770" y="970"/>
                    <a:pt x="1760" y="1018"/>
                  </a:cubicBezTo>
                  <a:close/>
                  <a:moveTo>
                    <a:pt x="1952" y="642"/>
                  </a:moveTo>
                  <a:cubicBezTo>
                    <a:pt x="1937" y="710"/>
                    <a:pt x="1886" y="745"/>
                    <a:pt x="1843" y="774"/>
                  </a:cubicBezTo>
                  <a:cubicBezTo>
                    <a:pt x="1803" y="803"/>
                    <a:pt x="1781" y="835"/>
                    <a:pt x="1773" y="875"/>
                  </a:cubicBezTo>
                  <a:lnTo>
                    <a:pt x="1770" y="891"/>
                  </a:lnTo>
                  <a:lnTo>
                    <a:pt x="1652" y="865"/>
                  </a:lnTo>
                  <a:lnTo>
                    <a:pt x="1656" y="842"/>
                  </a:lnTo>
                  <a:cubicBezTo>
                    <a:pt x="1664" y="796"/>
                    <a:pt x="1689" y="753"/>
                    <a:pt x="1739" y="714"/>
                  </a:cubicBezTo>
                  <a:cubicBezTo>
                    <a:pt x="1775" y="686"/>
                    <a:pt x="1805" y="663"/>
                    <a:pt x="1812" y="633"/>
                  </a:cubicBezTo>
                  <a:cubicBezTo>
                    <a:pt x="1819" y="602"/>
                    <a:pt x="1803" y="577"/>
                    <a:pt x="1759" y="565"/>
                  </a:cubicBezTo>
                  <a:cubicBezTo>
                    <a:pt x="1730" y="559"/>
                    <a:pt x="1692" y="561"/>
                    <a:pt x="1665" y="572"/>
                  </a:cubicBezTo>
                  <a:lnTo>
                    <a:pt x="1656" y="469"/>
                  </a:lnTo>
                  <a:cubicBezTo>
                    <a:pt x="1692" y="457"/>
                    <a:pt x="1750" y="451"/>
                    <a:pt x="1813" y="465"/>
                  </a:cubicBezTo>
                  <a:cubicBezTo>
                    <a:pt x="1930" y="492"/>
                    <a:pt x="1969" y="568"/>
                    <a:pt x="1952" y="642"/>
                  </a:cubicBezTo>
                  <a:close/>
                </a:path>
              </a:pathLst>
            </a:custGeom>
            <a:solidFill>
              <a:srgbClr val="3089C1"/>
            </a:solidFill>
            <a:ln>
              <a:noFill/>
            </a:ln>
          </p:spPr>
          <p:txBody>
            <a:bodyPr/>
            <a:lstStyle/>
            <a:p>
              <a:endParaRPr lang="zh-CN" altLang="en-US"/>
            </a:p>
          </p:txBody>
        </p:sp>
        <p:sp>
          <p:nvSpPr>
            <p:cNvPr id="86" name="椭圆 85"/>
            <p:cNvSpPr/>
            <p:nvPr/>
          </p:nvSpPr>
          <p:spPr>
            <a:xfrm>
              <a:off x="4736597" y="3181008"/>
              <a:ext cx="863898" cy="863898"/>
            </a:xfrm>
            <a:prstGeom prst="ellipse">
              <a:avLst/>
            </a:prstGeom>
            <a:noFill/>
            <a:ln>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1153305" y="1816151"/>
            <a:ext cx="3096344" cy="1019125"/>
            <a:chOff x="1126896" y="1984673"/>
            <a:chExt cx="3096344" cy="1019125"/>
          </a:xfrm>
        </p:grpSpPr>
        <p:grpSp>
          <p:nvGrpSpPr>
            <p:cNvPr id="87" name="组合 86"/>
            <p:cNvGrpSpPr/>
            <p:nvPr/>
          </p:nvGrpSpPr>
          <p:grpSpPr>
            <a:xfrm>
              <a:off x="1126896" y="1984673"/>
              <a:ext cx="3096344" cy="887207"/>
              <a:chOff x="5029341" y="3198315"/>
              <a:chExt cx="3096344" cy="887207"/>
            </a:xfrm>
          </p:grpSpPr>
          <p:sp>
            <p:nvSpPr>
              <p:cNvPr id="88" name="TextBox 44"/>
              <p:cNvSpPr txBox="1"/>
              <p:nvPr/>
            </p:nvSpPr>
            <p:spPr>
              <a:xfrm>
                <a:off x="5822253" y="3198315"/>
                <a:ext cx="1510521" cy="369332"/>
              </a:xfrm>
              <a:prstGeom prst="rect">
                <a:avLst/>
              </a:prstGeom>
              <a:noFill/>
            </p:spPr>
            <p:txBody>
              <a:bodyPr wrap="square" rtlCol="0">
                <a:spAutoFit/>
              </a:bodyPr>
              <a:lstStyle/>
              <a:p>
                <a:pPr algn="dist"/>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89" name="TextBox 45"/>
              <p:cNvSpPr txBox="1"/>
              <p:nvPr/>
            </p:nvSpPr>
            <p:spPr>
              <a:xfrm>
                <a:off x="5029341" y="3547105"/>
                <a:ext cx="3096344" cy="538417"/>
              </a:xfrm>
              <a:prstGeom prst="rect">
                <a:avLst/>
              </a:prstGeom>
              <a:noFill/>
            </p:spPr>
            <p:txBody>
              <a:bodyPr wrap="square" rtlCol="0">
                <a:spAutoFit/>
              </a:bodyPr>
              <a:lstStyle/>
              <a:p>
                <a:pPr algn="ct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cxnSp>
          <p:nvCxnSpPr>
            <p:cNvPr id="14" name="直接连接符 13"/>
            <p:cNvCxnSpPr/>
            <p:nvPr/>
          </p:nvCxnSpPr>
          <p:spPr>
            <a:xfrm>
              <a:off x="1648954" y="3003798"/>
              <a:ext cx="2052228" cy="0"/>
            </a:xfrm>
            <a:prstGeom prst="line">
              <a:avLst/>
            </a:prstGeom>
            <a:ln>
              <a:solidFill>
                <a:srgbClr val="3089C1"/>
              </a:solidFill>
            </a:ln>
          </p:spPr>
          <p:style>
            <a:lnRef idx="1">
              <a:schemeClr val="accent1"/>
            </a:lnRef>
            <a:fillRef idx="0">
              <a:schemeClr val="accent1"/>
            </a:fillRef>
            <a:effectRef idx="0">
              <a:schemeClr val="accent1"/>
            </a:effectRef>
            <a:fontRef idx="minor">
              <a:schemeClr val="tx1"/>
            </a:fontRef>
          </p:style>
        </p:cxnSp>
      </p:grpSp>
      <p:grpSp>
        <p:nvGrpSpPr>
          <p:cNvPr id="102" name="组合 101"/>
          <p:cNvGrpSpPr/>
          <p:nvPr/>
        </p:nvGrpSpPr>
        <p:grpSpPr>
          <a:xfrm>
            <a:off x="4922670" y="1821637"/>
            <a:ext cx="3096344" cy="1019125"/>
            <a:chOff x="1126896" y="1984673"/>
            <a:chExt cx="3096344" cy="1019125"/>
          </a:xfrm>
        </p:grpSpPr>
        <p:grpSp>
          <p:nvGrpSpPr>
            <p:cNvPr id="103" name="组合 102"/>
            <p:cNvGrpSpPr/>
            <p:nvPr/>
          </p:nvGrpSpPr>
          <p:grpSpPr>
            <a:xfrm>
              <a:off x="1126896" y="1984673"/>
              <a:ext cx="3096344" cy="887207"/>
              <a:chOff x="5029341" y="3198315"/>
              <a:chExt cx="3096344" cy="887207"/>
            </a:xfrm>
          </p:grpSpPr>
          <p:sp>
            <p:nvSpPr>
              <p:cNvPr id="105" name="TextBox 44"/>
              <p:cNvSpPr txBox="1"/>
              <p:nvPr/>
            </p:nvSpPr>
            <p:spPr>
              <a:xfrm>
                <a:off x="5822253" y="3198315"/>
                <a:ext cx="1510521" cy="369332"/>
              </a:xfrm>
              <a:prstGeom prst="rect">
                <a:avLst/>
              </a:prstGeom>
              <a:noFill/>
            </p:spPr>
            <p:txBody>
              <a:bodyPr wrap="square" rtlCol="0">
                <a:spAutoFit/>
              </a:bodyPr>
              <a:lstStyle/>
              <a:p>
                <a:pPr algn="dist"/>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106" name="TextBox 45"/>
              <p:cNvSpPr txBox="1"/>
              <p:nvPr/>
            </p:nvSpPr>
            <p:spPr>
              <a:xfrm>
                <a:off x="5029341" y="3547105"/>
                <a:ext cx="3096344" cy="538417"/>
              </a:xfrm>
              <a:prstGeom prst="rect">
                <a:avLst/>
              </a:prstGeom>
              <a:noFill/>
            </p:spPr>
            <p:txBody>
              <a:bodyPr wrap="square" rtlCol="0">
                <a:spAutoFit/>
              </a:bodyPr>
              <a:lstStyle/>
              <a:p>
                <a:pPr algn="ct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cxnSp>
          <p:nvCxnSpPr>
            <p:cNvPr id="104" name="直接连接符 103"/>
            <p:cNvCxnSpPr/>
            <p:nvPr/>
          </p:nvCxnSpPr>
          <p:spPr>
            <a:xfrm>
              <a:off x="1648954" y="3003798"/>
              <a:ext cx="2052228" cy="0"/>
            </a:xfrm>
            <a:prstGeom prst="line">
              <a:avLst/>
            </a:prstGeom>
            <a:ln>
              <a:solidFill>
                <a:srgbClr val="FDEC94"/>
              </a:solidFill>
            </a:ln>
          </p:spPr>
          <p:style>
            <a:lnRef idx="1">
              <a:schemeClr val="accent1"/>
            </a:lnRef>
            <a:fillRef idx="0">
              <a:schemeClr val="accent1"/>
            </a:fillRef>
            <a:effectRef idx="0">
              <a:schemeClr val="accent1"/>
            </a:effectRef>
            <a:fontRef idx="minor">
              <a:schemeClr val="tx1"/>
            </a:fontRef>
          </p:style>
        </p:cxnSp>
      </p:grpSp>
      <p:grpSp>
        <p:nvGrpSpPr>
          <p:cNvPr id="107" name="组合 106"/>
          <p:cNvGrpSpPr/>
          <p:nvPr/>
        </p:nvGrpSpPr>
        <p:grpSpPr>
          <a:xfrm>
            <a:off x="1153305" y="3707907"/>
            <a:ext cx="3096344" cy="1019125"/>
            <a:chOff x="1126896" y="1984673"/>
            <a:chExt cx="3096344" cy="1019125"/>
          </a:xfrm>
        </p:grpSpPr>
        <p:grpSp>
          <p:nvGrpSpPr>
            <p:cNvPr id="108" name="组合 107"/>
            <p:cNvGrpSpPr/>
            <p:nvPr/>
          </p:nvGrpSpPr>
          <p:grpSpPr>
            <a:xfrm>
              <a:off x="1126896" y="1984673"/>
              <a:ext cx="3096344" cy="887207"/>
              <a:chOff x="5029341" y="3198315"/>
              <a:chExt cx="3096344" cy="887207"/>
            </a:xfrm>
          </p:grpSpPr>
          <p:sp>
            <p:nvSpPr>
              <p:cNvPr id="110" name="TextBox 44"/>
              <p:cNvSpPr txBox="1"/>
              <p:nvPr/>
            </p:nvSpPr>
            <p:spPr>
              <a:xfrm>
                <a:off x="5822253" y="3198315"/>
                <a:ext cx="1510521" cy="369332"/>
              </a:xfrm>
              <a:prstGeom prst="rect">
                <a:avLst/>
              </a:prstGeom>
              <a:noFill/>
            </p:spPr>
            <p:txBody>
              <a:bodyPr wrap="square" rtlCol="0">
                <a:spAutoFit/>
              </a:bodyPr>
              <a:lstStyle/>
              <a:p>
                <a:pPr algn="dist"/>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111" name="TextBox 45"/>
              <p:cNvSpPr txBox="1"/>
              <p:nvPr/>
            </p:nvSpPr>
            <p:spPr>
              <a:xfrm>
                <a:off x="5029341" y="3547105"/>
                <a:ext cx="3096344" cy="538417"/>
              </a:xfrm>
              <a:prstGeom prst="rect">
                <a:avLst/>
              </a:prstGeom>
              <a:noFill/>
            </p:spPr>
            <p:txBody>
              <a:bodyPr wrap="square" rtlCol="0">
                <a:spAutoFit/>
              </a:bodyPr>
              <a:lstStyle/>
              <a:p>
                <a:pPr algn="ct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cxnSp>
          <p:nvCxnSpPr>
            <p:cNvPr id="109" name="直接连接符 108"/>
            <p:cNvCxnSpPr/>
            <p:nvPr/>
          </p:nvCxnSpPr>
          <p:spPr>
            <a:xfrm>
              <a:off x="1648954" y="3003798"/>
              <a:ext cx="2052228" cy="0"/>
            </a:xfrm>
            <a:prstGeom prst="line">
              <a:avLst/>
            </a:prstGeom>
            <a:ln>
              <a:solidFill>
                <a:srgbClr val="FDEC94"/>
              </a:solidFill>
            </a:ln>
          </p:spPr>
          <p:style>
            <a:lnRef idx="1">
              <a:schemeClr val="accent1"/>
            </a:lnRef>
            <a:fillRef idx="0">
              <a:schemeClr val="accent1"/>
            </a:fillRef>
            <a:effectRef idx="0">
              <a:schemeClr val="accent1"/>
            </a:effectRef>
            <a:fontRef idx="minor">
              <a:schemeClr val="tx1"/>
            </a:fontRef>
          </p:style>
        </p:cxnSp>
      </p:grpSp>
      <p:grpSp>
        <p:nvGrpSpPr>
          <p:cNvPr id="112" name="组合 111"/>
          <p:cNvGrpSpPr/>
          <p:nvPr/>
        </p:nvGrpSpPr>
        <p:grpSpPr>
          <a:xfrm>
            <a:off x="4932040" y="3732725"/>
            <a:ext cx="3096344" cy="1019125"/>
            <a:chOff x="1126896" y="1984673"/>
            <a:chExt cx="3096344" cy="1019125"/>
          </a:xfrm>
        </p:grpSpPr>
        <p:grpSp>
          <p:nvGrpSpPr>
            <p:cNvPr id="113" name="组合 112"/>
            <p:cNvGrpSpPr/>
            <p:nvPr/>
          </p:nvGrpSpPr>
          <p:grpSpPr>
            <a:xfrm>
              <a:off x="1126896" y="1984673"/>
              <a:ext cx="3096344" cy="887207"/>
              <a:chOff x="5029341" y="3198315"/>
              <a:chExt cx="3096344" cy="887207"/>
            </a:xfrm>
          </p:grpSpPr>
          <p:sp>
            <p:nvSpPr>
              <p:cNvPr id="115" name="TextBox 44"/>
              <p:cNvSpPr txBox="1"/>
              <p:nvPr/>
            </p:nvSpPr>
            <p:spPr>
              <a:xfrm>
                <a:off x="5822253" y="3198315"/>
                <a:ext cx="1510521" cy="369332"/>
              </a:xfrm>
              <a:prstGeom prst="rect">
                <a:avLst/>
              </a:prstGeom>
              <a:noFill/>
            </p:spPr>
            <p:txBody>
              <a:bodyPr wrap="square" rtlCol="0">
                <a:spAutoFit/>
              </a:bodyPr>
              <a:lstStyle/>
              <a:p>
                <a:pPr algn="dist"/>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116" name="TextBox 45"/>
              <p:cNvSpPr txBox="1"/>
              <p:nvPr/>
            </p:nvSpPr>
            <p:spPr>
              <a:xfrm>
                <a:off x="5029341" y="3547105"/>
                <a:ext cx="3096344" cy="538417"/>
              </a:xfrm>
              <a:prstGeom prst="rect">
                <a:avLst/>
              </a:prstGeom>
              <a:noFill/>
            </p:spPr>
            <p:txBody>
              <a:bodyPr wrap="square" rtlCol="0">
                <a:spAutoFit/>
              </a:bodyPr>
              <a:lstStyle/>
              <a:p>
                <a:pPr algn="ct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cxnSp>
          <p:nvCxnSpPr>
            <p:cNvPr id="114" name="直接连接符 113"/>
            <p:cNvCxnSpPr/>
            <p:nvPr/>
          </p:nvCxnSpPr>
          <p:spPr>
            <a:xfrm>
              <a:off x="1648954" y="3003798"/>
              <a:ext cx="2052228" cy="0"/>
            </a:xfrm>
            <a:prstGeom prst="line">
              <a:avLst/>
            </a:prstGeom>
            <a:ln>
              <a:solidFill>
                <a:srgbClr val="3089C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02"/>
                                        </p:tgtEl>
                                        <p:attrNameLst>
                                          <p:attrName>style.visibility</p:attrName>
                                        </p:attrNameLst>
                                      </p:cBhvr>
                                      <p:to>
                                        <p:strVal val="visible"/>
                                      </p:to>
                                    </p:set>
                                    <p:animEffect transition="in" filter="fade">
                                      <p:cBhvr>
                                        <p:cTn id="32" dur="1000"/>
                                        <p:tgtEl>
                                          <p:spTgt spid="102"/>
                                        </p:tgtEl>
                                      </p:cBhvr>
                                    </p:animEffect>
                                    <p:anim calcmode="lin" valueType="num">
                                      <p:cBhvr>
                                        <p:cTn id="33" dur="1000" fill="hold"/>
                                        <p:tgtEl>
                                          <p:spTgt spid="102"/>
                                        </p:tgtEl>
                                        <p:attrNameLst>
                                          <p:attrName>ppt_x</p:attrName>
                                        </p:attrNameLst>
                                      </p:cBhvr>
                                      <p:tavLst>
                                        <p:tav tm="0">
                                          <p:val>
                                            <p:strVal val="#ppt_x"/>
                                          </p:val>
                                        </p:tav>
                                        <p:tav tm="100000">
                                          <p:val>
                                            <p:strVal val="#ppt_x"/>
                                          </p:val>
                                        </p:tav>
                                      </p:tavLst>
                                    </p:anim>
                                    <p:anim calcmode="lin" valueType="num">
                                      <p:cBhvr>
                                        <p:cTn id="34" dur="1000" fill="hold"/>
                                        <p:tgtEl>
                                          <p:spTgt spid="102"/>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07"/>
                                        </p:tgtEl>
                                        <p:attrNameLst>
                                          <p:attrName>style.visibility</p:attrName>
                                        </p:attrNameLst>
                                      </p:cBhvr>
                                      <p:to>
                                        <p:strVal val="visible"/>
                                      </p:to>
                                    </p:set>
                                    <p:animEffect transition="in" filter="fade">
                                      <p:cBhvr>
                                        <p:cTn id="37" dur="1000"/>
                                        <p:tgtEl>
                                          <p:spTgt spid="107"/>
                                        </p:tgtEl>
                                      </p:cBhvr>
                                    </p:animEffect>
                                    <p:anim calcmode="lin" valueType="num">
                                      <p:cBhvr>
                                        <p:cTn id="38" dur="1000" fill="hold"/>
                                        <p:tgtEl>
                                          <p:spTgt spid="107"/>
                                        </p:tgtEl>
                                        <p:attrNameLst>
                                          <p:attrName>ppt_x</p:attrName>
                                        </p:attrNameLst>
                                      </p:cBhvr>
                                      <p:tavLst>
                                        <p:tav tm="0">
                                          <p:val>
                                            <p:strVal val="#ppt_x"/>
                                          </p:val>
                                        </p:tav>
                                        <p:tav tm="100000">
                                          <p:val>
                                            <p:strVal val="#ppt_x"/>
                                          </p:val>
                                        </p:tav>
                                      </p:tavLst>
                                    </p:anim>
                                    <p:anim calcmode="lin" valueType="num">
                                      <p:cBhvr>
                                        <p:cTn id="39" dur="1000" fill="hold"/>
                                        <p:tgtEl>
                                          <p:spTgt spid="10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12"/>
                                        </p:tgtEl>
                                        <p:attrNameLst>
                                          <p:attrName>style.visibility</p:attrName>
                                        </p:attrNameLst>
                                      </p:cBhvr>
                                      <p:to>
                                        <p:strVal val="visible"/>
                                      </p:to>
                                    </p:set>
                                    <p:animEffect transition="in" filter="fade">
                                      <p:cBhvr>
                                        <p:cTn id="42" dur="1000"/>
                                        <p:tgtEl>
                                          <p:spTgt spid="112"/>
                                        </p:tgtEl>
                                      </p:cBhvr>
                                    </p:animEffect>
                                    <p:anim calcmode="lin" valueType="num">
                                      <p:cBhvr>
                                        <p:cTn id="43" dur="1000" fill="hold"/>
                                        <p:tgtEl>
                                          <p:spTgt spid="112"/>
                                        </p:tgtEl>
                                        <p:attrNameLst>
                                          <p:attrName>ppt_x</p:attrName>
                                        </p:attrNameLst>
                                      </p:cBhvr>
                                      <p:tavLst>
                                        <p:tav tm="0">
                                          <p:val>
                                            <p:strVal val="#ppt_x"/>
                                          </p:val>
                                        </p:tav>
                                        <p:tav tm="100000">
                                          <p:val>
                                            <p:strVal val="#ppt_x"/>
                                          </p:val>
                                        </p:tav>
                                      </p:tavLst>
                                    </p:anim>
                                    <p:anim calcmode="lin" valueType="num">
                                      <p:cBhvr>
                                        <p:cTn id="44" dur="1000" fill="hold"/>
                                        <p:tgtEl>
                                          <p:spTgt spid="1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251520" y="699542"/>
            <a:ext cx="1872208" cy="461665"/>
          </a:xfrm>
          <a:prstGeom prst="rect">
            <a:avLst/>
          </a:prstGeom>
          <a:noFill/>
        </p:spPr>
        <p:txBody>
          <a:bodyPr wrap="square" rtlCol="0">
            <a:spAutoFit/>
          </a:bodyPr>
          <a:lstStyle/>
          <a:p>
            <a:pPr algn="dist"/>
            <a:r>
              <a:rPr lang="zh-CN" altLang="en-US" sz="2400" dirty="0" smtClean="0">
                <a:solidFill>
                  <a:schemeClr val="tx1">
                    <a:lumMod val="75000"/>
                    <a:lumOff val="25000"/>
                  </a:schemeClr>
                </a:solidFill>
                <a:latin typeface="汉仪中黑简" panose="02010609000101010101" pitchFamily="49" charset="-122"/>
                <a:ea typeface="汉仪中黑简" panose="02010609000101010101" pitchFamily="49" charset="-122"/>
              </a:rPr>
              <a:t>添加标题</a:t>
            </a:r>
            <a:endParaRPr lang="zh-CN" altLang="en-US" sz="2400" dirty="0">
              <a:solidFill>
                <a:schemeClr val="tx1">
                  <a:lumMod val="75000"/>
                  <a:lumOff val="25000"/>
                </a:schemeClr>
              </a:solidFill>
              <a:latin typeface="汉仪中黑简" panose="02010609000101010101" pitchFamily="49" charset="-122"/>
              <a:ea typeface="汉仪中黑简" panose="02010609000101010101" pitchFamily="49" charset="-122"/>
            </a:endParaRPr>
          </a:p>
        </p:txBody>
      </p:sp>
      <p:cxnSp>
        <p:nvCxnSpPr>
          <p:cNvPr id="3" name="直接连接符 2"/>
          <p:cNvCxnSpPr/>
          <p:nvPr/>
        </p:nvCxnSpPr>
        <p:spPr>
          <a:xfrm>
            <a:off x="395536" y="1707654"/>
            <a:ext cx="1008112" cy="0"/>
          </a:xfrm>
          <a:prstGeom prst="line">
            <a:avLst/>
          </a:prstGeom>
          <a:ln w="57150">
            <a:solidFill>
              <a:srgbClr val="3089C1"/>
            </a:solidFill>
          </a:ln>
        </p:spPr>
        <p:style>
          <a:lnRef idx="1">
            <a:schemeClr val="accent1"/>
          </a:lnRef>
          <a:fillRef idx="0">
            <a:schemeClr val="accent1"/>
          </a:fillRef>
          <a:effectRef idx="0">
            <a:schemeClr val="accent1"/>
          </a:effectRef>
          <a:fontRef idx="minor">
            <a:schemeClr val="tx1"/>
          </a:fontRef>
        </p:style>
      </p:cxnSp>
      <p:sp>
        <p:nvSpPr>
          <p:cNvPr id="33" name="TextBox 45"/>
          <p:cNvSpPr txBox="1"/>
          <p:nvPr/>
        </p:nvSpPr>
        <p:spPr>
          <a:xfrm>
            <a:off x="323528" y="1995686"/>
            <a:ext cx="2496006" cy="2012859"/>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点击这里添加内容点击这里添加内容点击这里添加内容点击这里添加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点击这里添加内容点击这里添加内容点击这里添加内容点击这里添加内容</a:t>
            </a:r>
            <a:endParaRPr lang="zh-CN" altLang="en-US" sz="1200" dirty="0">
              <a:latin typeface="汉仪中黑简" panose="02010609000101010101" pitchFamily="49" charset="-122"/>
              <a:ea typeface="汉仪中黑简" panose="02010609000101010101" pitchFamily="49" charset="-122"/>
            </a:endParaRPr>
          </a:p>
          <a:p>
            <a:pPr>
              <a:lnSpc>
                <a:spcPct val="130000"/>
              </a:lnSpc>
            </a:pPr>
            <a:endParaRPr lang="zh-CN" altLang="en-US" sz="1200" dirty="0">
              <a:latin typeface="汉仪中黑简" panose="02010609000101010101" pitchFamily="49" charset="-122"/>
              <a:ea typeface="汉仪中黑简" panose="02010609000101010101" pitchFamily="49" charset="-122"/>
            </a:endParaRPr>
          </a:p>
        </p:txBody>
      </p:sp>
      <p:grpSp>
        <p:nvGrpSpPr>
          <p:cNvPr id="2" name="组合 1"/>
          <p:cNvGrpSpPr/>
          <p:nvPr/>
        </p:nvGrpSpPr>
        <p:grpSpPr>
          <a:xfrm>
            <a:off x="5652120" y="555526"/>
            <a:ext cx="3209425" cy="4007417"/>
            <a:chOff x="5652120" y="555526"/>
            <a:chExt cx="3209425" cy="4007417"/>
          </a:xfrm>
        </p:grpSpPr>
        <p:grpSp>
          <p:nvGrpSpPr>
            <p:cNvPr id="7" name="组合 6"/>
            <p:cNvGrpSpPr/>
            <p:nvPr/>
          </p:nvGrpSpPr>
          <p:grpSpPr>
            <a:xfrm>
              <a:off x="5652120" y="699542"/>
              <a:ext cx="461665" cy="461665"/>
              <a:chOff x="5796136" y="699542"/>
              <a:chExt cx="461665" cy="461665"/>
            </a:xfrm>
          </p:grpSpPr>
          <p:sp>
            <p:nvSpPr>
              <p:cNvPr id="6" name="矩形 5"/>
              <p:cNvSpPr/>
              <p:nvPr/>
            </p:nvSpPr>
            <p:spPr>
              <a:xfrm>
                <a:off x="5796136" y="699542"/>
                <a:ext cx="461665" cy="461665"/>
              </a:xfrm>
              <a:prstGeom prst="rect">
                <a:avLst/>
              </a:prstGeom>
              <a:noFill/>
              <a:ln>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searching-data-in-database_30659"/>
              <p:cNvSpPr>
                <a:spLocks noChangeAspect="1"/>
              </p:cNvSpPr>
              <p:nvPr/>
            </p:nvSpPr>
            <p:spPr bwMode="auto">
              <a:xfrm>
                <a:off x="5882952" y="768623"/>
                <a:ext cx="288032" cy="323501"/>
              </a:xfrm>
              <a:custGeom>
                <a:avLst/>
                <a:gdLst>
                  <a:gd name="T0" fmla="*/ 665 w 1804"/>
                  <a:gd name="T1" fmla="*/ 866 h 2029"/>
                  <a:gd name="T2" fmla="*/ 911 w 1804"/>
                  <a:gd name="T3" fmla="*/ 586 h 2029"/>
                  <a:gd name="T4" fmla="*/ 1203 w 1804"/>
                  <a:gd name="T5" fmla="*/ 507 h 2029"/>
                  <a:gd name="T6" fmla="*/ 1446 w 1804"/>
                  <a:gd name="T7" fmla="*/ 561 h 2029"/>
                  <a:gd name="T8" fmla="*/ 1446 w 1804"/>
                  <a:gd name="T9" fmla="*/ 289 h 2029"/>
                  <a:gd name="T10" fmla="*/ 723 w 1804"/>
                  <a:gd name="T11" fmla="*/ 0 h 2029"/>
                  <a:gd name="T12" fmla="*/ 1 w 1804"/>
                  <a:gd name="T13" fmla="*/ 289 h 2029"/>
                  <a:gd name="T14" fmla="*/ 1 w 1804"/>
                  <a:gd name="T15" fmla="*/ 578 h 2029"/>
                  <a:gd name="T16" fmla="*/ 665 w 1804"/>
                  <a:gd name="T17" fmla="*/ 866 h 2029"/>
                  <a:gd name="T18" fmla="*/ 723 w 1804"/>
                  <a:gd name="T19" fmla="*/ 72 h 2029"/>
                  <a:gd name="T20" fmla="*/ 1373 w 1804"/>
                  <a:gd name="T21" fmla="*/ 289 h 2029"/>
                  <a:gd name="T22" fmla="*/ 723 w 1804"/>
                  <a:gd name="T23" fmla="*/ 506 h 2029"/>
                  <a:gd name="T24" fmla="*/ 73 w 1804"/>
                  <a:gd name="T25" fmla="*/ 289 h 2029"/>
                  <a:gd name="T26" fmla="*/ 723 w 1804"/>
                  <a:gd name="T27" fmla="*/ 72 h 2029"/>
                  <a:gd name="T28" fmla="*/ 0 w 1804"/>
                  <a:gd name="T29" fmla="*/ 1012 h 2029"/>
                  <a:gd name="T30" fmla="*/ 0 w 1804"/>
                  <a:gd name="T31" fmla="*/ 723 h 2029"/>
                  <a:gd name="T32" fmla="*/ 625 w 1804"/>
                  <a:gd name="T33" fmla="*/ 1009 h 2029"/>
                  <a:gd name="T34" fmla="*/ 657 w 1804"/>
                  <a:gd name="T35" fmla="*/ 1299 h 2029"/>
                  <a:gd name="T36" fmla="*/ 0 w 1804"/>
                  <a:gd name="T37" fmla="*/ 1012 h 2029"/>
                  <a:gd name="T38" fmla="*/ 1160 w 1804"/>
                  <a:gd name="T39" fmla="*/ 1675 h 2029"/>
                  <a:gd name="T40" fmla="*/ 723 w 1804"/>
                  <a:gd name="T41" fmla="*/ 1734 h 2029"/>
                  <a:gd name="T42" fmla="*/ 0 w 1804"/>
                  <a:gd name="T43" fmla="*/ 1445 h 2029"/>
                  <a:gd name="T44" fmla="*/ 0 w 1804"/>
                  <a:gd name="T45" fmla="*/ 1156 h 2029"/>
                  <a:gd name="T46" fmla="*/ 723 w 1804"/>
                  <a:gd name="T47" fmla="*/ 1445 h 2029"/>
                  <a:gd name="T48" fmla="*/ 737 w 1804"/>
                  <a:gd name="T49" fmla="*/ 1445 h 2029"/>
                  <a:gd name="T50" fmla="*/ 1160 w 1804"/>
                  <a:gd name="T51" fmla="*/ 1675 h 2029"/>
                  <a:gd name="T52" fmla="*/ 1639 w 1804"/>
                  <a:gd name="T53" fmla="*/ 841 h 2029"/>
                  <a:gd name="T54" fmla="*/ 952 w 1804"/>
                  <a:gd name="T55" fmla="*/ 658 h 2029"/>
                  <a:gd name="T56" fmla="*/ 769 w 1804"/>
                  <a:gd name="T57" fmla="*/ 1344 h 2029"/>
                  <a:gd name="T58" fmla="*/ 1455 w 1804"/>
                  <a:gd name="T59" fmla="*/ 1528 h 2029"/>
                  <a:gd name="T60" fmla="*/ 1639 w 1804"/>
                  <a:gd name="T61" fmla="*/ 841 h 2029"/>
                  <a:gd name="T62" fmla="*/ 841 w 1804"/>
                  <a:gd name="T63" fmla="*/ 1302 h 2029"/>
                  <a:gd name="T64" fmla="*/ 994 w 1804"/>
                  <a:gd name="T65" fmla="*/ 730 h 2029"/>
                  <a:gd name="T66" fmla="*/ 1567 w 1804"/>
                  <a:gd name="T67" fmla="*/ 883 h 2029"/>
                  <a:gd name="T68" fmla="*/ 1413 w 1804"/>
                  <a:gd name="T69" fmla="*/ 1456 h 2029"/>
                  <a:gd name="T70" fmla="*/ 841 w 1804"/>
                  <a:gd name="T71" fmla="*/ 1302 h 2029"/>
                  <a:gd name="T72" fmla="*/ 1747 w 1804"/>
                  <a:gd name="T73" fmla="*/ 1785 h 2029"/>
                  <a:gd name="T74" fmla="*/ 1531 w 1804"/>
                  <a:gd name="T75" fmla="*/ 1909 h 2029"/>
                  <a:gd name="T76" fmla="*/ 1365 w 1804"/>
                  <a:gd name="T77" fmla="*/ 1621 h 2029"/>
                  <a:gd name="T78" fmla="*/ 1581 w 1804"/>
                  <a:gd name="T79" fmla="*/ 1497 h 2029"/>
                  <a:gd name="T80" fmla="*/ 1747 w 1804"/>
                  <a:gd name="T81" fmla="*/ 1785 h 2029"/>
                  <a:gd name="T82" fmla="*/ 1724 w 1804"/>
                  <a:gd name="T83" fmla="*/ 1994 h 2029"/>
                  <a:gd name="T84" fmla="*/ 1554 w 1804"/>
                  <a:gd name="T85" fmla="*/ 1948 h 2029"/>
                  <a:gd name="T86" fmla="*/ 1770 w 1804"/>
                  <a:gd name="T87" fmla="*/ 1824 h 2029"/>
                  <a:gd name="T88" fmla="*/ 1724 w 1804"/>
                  <a:gd name="T89" fmla="*/ 1994 h 2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04" h="2029">
                    <a:moveTo>
                      <a:pt x="665" y="866"/>
                    </a:moveTo>
                    <a:cubicBezTo>
                      <a:pt x="713" y="752"/>
                      <a:pt x="796" y="652"/>
                      <a:pt x="911" y="586"/>
                    </a:cubicBezTo>
                    <a:cubicBezTo>
                      <a:pt x="1000" y="534"/>
                      <a:pt x="1101" y="507"/>
                      <a:pt x="1203" y="507"/>
                    </a:cubicBezTo>
                    <a:cubicBezTo>
                      <a:pt x="1288" y="507"/>
                      <a:pt x="1371" y="527"/>
                      <a:pt x="1446" y="561"/>
                    </a:cubicBezTo>
                    <a:lnTo>
                      <a:pt x="1446" y="289"/>
                    </a:lnTo>
                    <a:cubicBezTo>
                      <a:pt x="1446" y="129"/>
                      <a:pt x="1122" y="0"/>
                      <a:pt x="723" y="0"/>
                    </a:cubicBezTo>
                    <a:cubicBezTo>
                      <a:pt x="324" y="0"/>
                      <a:pt x="1" y="129"/>
                      <a:pt x="1" y="289"/>
                    </a:cubicBezTo>
                    <a:lnTo>
                      <a:pt x="1" y="578"/>
                    </a:lnTo>
                    <a:cubicBezTo>
                      <a:pt x="0" y="730"/>
                      <a:pt x="293" y="854"/>
                      <a:pt x="665" y="866"/>
                    </a:cubicBezTo>
                    <a:close/>
                    <a:moveTo>
                      <a:pt x="723" y="72"/>
                    </a:moveTo>
                    <a:cubicBezTo>
                      <a:pt x="1120" y="72"/>
                      <a:pt x="1373" y="201"/>
                      <a:pt x="1373" y="289"/>
                    </a:cubicBezTo>
                    <a:cubicBezTo>
                      <a:pt x="1373" y="377"/>
                      <a:pt x="1120" y="506"/>
                      <a:pt x="723" y="506"/>
                    </a:cubicBezTo>
                    <a:cubicBezTo>
                      <a:pt x="326" y="506"/>
                      <a:pt x="73" y="377"/>
                      <a:pt x="73" y="289"/>
                    </a:cubicBezTo>
                    <a:cubicBezTo>
                      <a:pt x="73" y="201"/>
                      <a:pt x="326" y="72"/>
                      <a:pt x="723" y="72"/>
                    </a:cubicBezTo>
                    <a:close/>
                    <a:moveTo>
                      <a:pt x="0" y="1012"/>
                    </a:moveTo>
                    <a:lnTo>
                      <a:pt x="0" y="723"/>
                    </a:lnTo>
                    <a:cubicBezTo>
                      <a:pt x="0" y="869"/>
                      <a:pt x="272" y="990"/>
                      <a:pt x="625" y="1009"/>
                    </a:cubicBezTo>
                    <a:cubicBezTo>
                      <a:pt x="611" y="1105"/>
                      <a:pt x="621" y="1205"/>
                      <a:pt x="657" y="1299"/>
                    </a:cubicBezTo>
                    <a:cubicBezTo>
                      <a:pt x="289" y="1286"/>
                      <a:pt x="0" y="1162"/>
                      <a:pt x="0" y="1012"/>
                    </a:cubicBezTo>
                    <a:close/>
                    <a:moveTo>
                      <a:pt x="1160" y="1675"/>
                    </a:moveTo>
                    <a:cubicBezTo>
                      <a:pt x="1039" y="1712"/>
                      <a:pt x="888" y="1734"/>
                      <a:pt x="723" y="1734"/>
                    </a:cubicBezTo>
                    <a:cubicBezTo>
                      <a:pt x="324" y="1734"/>
                      <a:pt x="0" y="1605"/>
                      <a:pt x="0" y="1445"/>
                    </a:cubicBezTo>
                    <a:lnTo>
                      <a:pt x="0" y="1156"/>
                    </a:lnTo>
                    <a:cubicBezTo>
                      <a:pt x="0" y="1316"/>
                      <a:pt x="324" y="1445"/>
                      <a:pt x="723" y="1445"/>
                    </a:cubicBezTo>
                    <a:cubicBezTo>
                      <a:pt x="728" y="1445"/>
                      <a:pt x="732" y="1445"/>
                      <a:pt x="737" y="1445"/>
                    </a:cubicBezTo>
                    <a:cubicBezTo>
                      <a:pt x="838" y="1578"/>
                      <a:pt x="992" y="1662"/>
                      <a:pt x="1160" y="1675"/>
                    </a:cubicBezTo>
                    <a:close/>
                    <a:moveTo>
                      <a:pt x="1639" y="841"/>
                    </a:moveTo>
                    <a:cubicBezTo>
                      <a:pt x="1500" y="602"/>
                      <a:pt x="1192" y="519"/>
                      <a:pt x="952" y="658"/>
                    </a:cubicBezTo>
                    <a:cubicBezTo>
                      <a:pt x="713" y="796"/>
                      <a:pt x="630" y="1104"/>
                      <a:pt x="769" y="1344"/>
                    </a:cubicBezTo>
                    <a:cubicBezTo>
                      <a:pt x="907" y="1584"/>
                      <a:pt x="1215" y="1666"/>
                      <a:pt x="1455" y="1528"/>
                    </a:cubicBezTo>
                    <a:cubicBezTo>
                      <a:pt x="1695" y="1389"/>
                      <a:pt x="1777" y="1081"/>
                      <a:pt x="1639" y="841"/>
                    </a:cubicBezTo>
                    <a:close/>
                    <a:moveTo>
                      <a:pt x="841" y="1302"/>
                    </a:moveTo>
                    <a:cubicBezTo>
                      <a:pt x="725" y="1102"/>
                      <a:pt x="794" y="845"/>
                      <a:pt x="994" y="730"/>
                    </a:cubicBezTo>
                    <a:cubicBezTo>
                      <a:pt x="1194" y="614"/>
                      <a:pt x="1451" y="683"/>
                      <a:pt x="1567" y="883"/>
                    </a:cubicBezTo>
                    <a:cubicBezTo>
                      <a:pt x="1682" y="1083"/>
                      <a:pt x="1613" y="1340"/>
                      <a:pt x="1413" y="1456"/>
                    </a:cubicBezTo>
                    <a:cubicBezTo>
                      <a:pt x="1213" y="1571"/>
                      <a:pt x="956" y="1502"/>
                      <a:pt x="841" y="1302"/>
                    </a:cubicBezTo>
                    <a:close/>
                    <a:moveTo>
                      <a:pt x="1747" y="1785"/>
                    </a:moveTo>
                    <a:lnTo>
                      <a:pt x="1531" y="1909"/>
                    </a:lnTo>
                    <a:lnTo>
                      <a:pt x="1365" y="1621"/>
                    </a:lnTo>
                    <a:lnTo>
                      <a:pt x="1581" y="1497"/>
                    </a:lnTo>
                    <a:lnTo>
                      <a:pt x="1747" y="1785"/>
                    </a:lnTo>
                    <a:close/>
                    <a:moveTo>
                      <a:pt x="1724" y="1994"/>
                    </a:moveTo>
                    <a:cubicBezTo>
                      <a:pt x="1664" y="2029"/>
                      <a:pt x="1588" y="2008"/>
                      <a:pt x="1554" y="1948"/>
                    </a:cubicBezTo>
                    <a:lnTo>
                      <a:pt x="1770" y="1824"/>
                    </a:lnTo>
                    <a:cubicBezTo>
                      <a:pt x="1804" y="1884"/>
                      <a:pt x="1784" y="1960"/>
                      <a:pt x="1724" y="1994"/>
                    </a:cubicBezTo>
                    <a:close/>
                  </a:path>
                </a:pathLst>
              </a:custGeom>
              <a:solidFill>
                <a:srgbClr val="3089C1"/>
              </a:solidFill>
              <a:ln>
                <a:noFill/>
              </a:ln>
            </p:spPr>
          </p:sp>
        </p:grpSp>
        <p:grpSp>
          <p:nvGrpSpPr>
            <p:cNvPr id="55" name="Group 42"/>
            <p:cNvGrpSpPr/>
            <p:nvPr/>
          </p:nvGrpSpPr>
          <p:grpSpPr>
            <a:xfrm>
              <a:off x="5652120" y="1769665"/>
              <a:ext cx="461665" cy="461665"/>
              <a:chOff x="5796136" y="699542"/>
              <a:chExt cx="461665" cy="461665"/>
            </a:xfrm>
          </p:grpSpPr>
          <p:sp>
            <p:nvSpPr>
              <p:cNvPr id="56" name="矩形 55"/>
              <p:cNvSpPr/>
              <p:nvPr/>
            </p:nvSpPr>
            <p:spPr>
              <a:xfrm>
                <a:off x="5796136" y="699542"/>
                <a:ext cx="461665" cy="461665"/>
              </a:xfrm>
              <a:prstGeom prst="rect">
                <a:avLst/>
              </a:prstGeom>
              <a:no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7" name="searching-data-in-database_30659"/>
              <p:cNvSpPr>
                <a:spLocks noChangeAspect="1"/>
              </p:cNvSpPr>
              <p:nvPr/>
            </p:nvSpPr>
            <p:spPr bwMode="auto">
              <a:xfrm>
                <a:off x="5865217" y="828211"/>
                <a:ext cx="323501" cy="204322"/>
              </a:xfrm>
              <a:custGeom>
                <a:avLst/>
                <a:gdLst>
                  <a:gd name="T0" fmla="*/ 4809 w 5268"/>
                  <a:gd name="T1" fmla="*/ 1682 h 3332"/>
                  <a:gd name="T2" fmla="*/ 4837 w 5268"/>
                  <a:gd name="T3" fmla="*/ 1402 h 3332"/>
                  <a:gd name="T4" fmla="*/ 3435 w 5268"/>
                  <a:gd name="T5" fmla="*/ 0 h 3332"/>
                  <a:gd name="T6" fmla="*/ 2150 w 5268"/>
                  <a:gd name="T7" fmla="*/ 839 h 3332"/>
                  <a:gd name="T8" fmla="*/ 1572 w 5268"/>
                  <a:gd name="T9" fmla="*/ 667 h 3332"/>
                  <a:gd name="T10" fmla="*/ 513 w 5268"/>
                  <a:gd name="T11" fmla="*/ 1655 h 3332"/>
                  <a:gd name="T12" fmla="*/ 0 w 5268"/>
                  <a:gd name="T13" fmla="*/ 2454 h 3332"/>
                  <a:gd name="T14" fmla="*/ 879 w 5268"/>
                  <a:gd name="T15" fmla="*/ 3332 h 3332"/>
                  <a:gd name="T16" fmla="*/ 2148 w 5268"/>
                  <a:gd name="T17" fmla="*/ 3332 h 3332"/>
                  <a:gd name="T18" fmla="*/ 2213 w 5268"/>
                  <a:gd name="T19" fmla="*/ 3263 h 3332"/>
                  <a:gd name="T20" fmla="*/ 2213 w 5268"/>
                  <a:gd name="T21" fmla="*/ 2700 h 3332"/>
                  <a:gd name="T22" fmla="*/ 2126 w 5268"/>
                  <a:gd name="T23" fmla="*/ 2612 h 3332"/>
                  <a:gd name="T24" fmla="*/ 1886 w 5268"/>
                  <a:gd name="T25" fmla="*/ 2612 h 3332"/>
                  <a:gd name="T26" fmla="*/ 1850 w 5268"/>
                  <a:gd name="T27" fmla="*/ 2542 h 3332"/>
                  <a:gd name="T28" fmla="*/ 2582 w 5268"/>
                  <a:gd name="T29" fmla="*/ 1554 h 3332"/>
                  <a:gd name="T30" fmla="*/ 2686 w 5268"/>
                  <a:gd name="T31" fmla="*/ 1554 h 3332"/>
                  <a:gd name="T32" fmla="*/ 3418 w 5268"/>
                  <a:gd name="T33" fmla="*/ 2542 h 3332"/>
                  <a:gd name="T34" fmla="*/ 3383 w 5268"/>
                  <a:gd name="T35" fmla="*/ 2612 h 3332"/>
                  <a:gd name="T36" fmla="*/ 3142 w 5268"/>
                  <a:gd name="T37" fmla="*/ 2612 h 3332"/>
                  <a:gd name="T38" fmla="*/ 3055 w 5268"/>
                  <a:gd name="T39" fmla="*/ 2700 h 3332"/>
                  <a:gd name="T40" fmla="*/ 3055 w 5268"/>
                  <a:gd name="T41" fmla="*/ 3264 h 3332"/>
                  <a:gd name="T42" fmla="*/ 3123 w 5268"/>
                  <a:gd name="T43" fmla="*/ 3332 h 3332"/>
                  <a:gd name="T44" fmla="*/ 4389 w 5268"/>
                  <a:gd name="T45" fmla="*/ 3332 h 3332"/>
                  <a:gd name="T46" fmla="*/ 5268 w 5268"/>
                  <a:gd name="T47" fmla="*/ 2454 h 3332"/>
                  <a:gd name="T48" fmla="*/ 4809 w 5268"/>
                  <a:gd name="T49" fmla="*/ 1682 h 3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68" h="3332">
                    <a:moveTo>
                      <a:pt x="4809" y="1682"/>
                    </a:moveTo>
                    <a:cubicBezTo>
                      <a:pt x="4828" y="1591"/>
                      <a:pt x="4837" y="1498"/>
                      <a:pt x="4837" y="1402"/>
                    </a:cubicBezTo>
                    <a:cubicBezTo>
                      <a:pt x="4837" y="628"/>
                      <a:pt x="4209" y="0"/>
                      <a:pt x="3435" y="0"/>
                    </a:cubicBezTo>
                    <a:cubicBezTo>
                      <a:pt x="2861" y="0"/>
                      <a:pt x="2367" y="345"/>
                      <a:pt x="2150" y="839"/>
                    </a:cubicBezTo>
                    <a:cubicBezTo>
                      <a:pt x="1984" y="731"/>
                      <a:pt x="1785" y="667"/>
                      <a:pt x="1572" y="667"/>
                    </a:cubicBezTo>
                    <a:cubicBezTo>
                      <a:pt x="1010" y="667"/>
                      <a:pt x="551" y="1104"/>
                      <a:pt x="513" y="1655"/>
                    </a:cubicBezTo>
                    <a:cubicBezTo>
                      <a:pt x="211" y="1794"/>
                      <a:pt x="0" y="2099"/>
                      <a:pt x="0" y="2454"/>
                    </a:cubicBezTo>
                    <a:cubicBezTo>
                      <a:pt x="0" y="2939"/>
                      <a:pt x="393" y="3332"/>
                      <a:pt x="879" y="3332"/>
                    </a:cubicBezTo>
                    <a:lnTo>
                      <a:pt x="2148" y="3332"/>
                    </a:lnTo>
                    <a:cubicBezTo>
                      <a:pt x="2210" y="3332"/>
                      <a:pt x="2213" y="3263"/>
                      <a:pt x="2213" y="3263"/>
                    </a:cubicBezTo>
                    <a:lnTo>
                      <a:pt x="2213" y="2700"/>
                    </a:lnTo>
                    <a:cubicBezTo>
                      <a:pt x="2213" y="2651"/>
                      <a:pt x="2174" y="2612"/>
                      <a:pt x="2126" y="2612"/>
                    </a:cubicBezTo>
                    <a:lnTo>
                      <a:pt x="1886" y="2612"/>
                    </a:lnTo>
                    <a:cubicBezTo>
                      <a:pt x="1837" y="2612"/>
                      <a:pt x="1821" y="2580"/>
                      <a:pt x="1850" y="2542"/>
                    </a:cubicBezTo>
                    <a:lnTo>
                      <a:pt x="2582" y="1554"/>
                    </a:lnTo>
                    <a:cubicBezTo>
                      <a:pt x="2611" y="1515"/>
                      <a:pt x="2657" y="1515"/>
                      <a:pt x="2686" y="1554"/>
                    </a:cubicBezTo>
                    <a:lnTo>
                      <a:pt x="3418" y="2542"/>
                    </a:lnTo>
                    <a:cubicBezTo>
                      <a:pt x="3447" y="2580"/>
                      <a:pt x="3431" y="2612"/>
                      <a:pt x="3383" y="2612"/>
                    </a:cubicBezTo>
                    <a:lnTo>
                      <a:pt x="3142" y="2612"/>
                    </a:lnTo>
                    <a:cubicBezTo>
                      <a:pt x="3094" y="2612"/>
                      <a:pt x="3055" y="2651"/>
                      <a:pt x="3055" y="2700"/>
                    </a:cubicBezTo>
                    <a:lnTo>
                      <a:pt x="3055" y="3264"/>
                    </a:lnTo>
                    <a:cubicBezTo>
                      <a:pt x="3055" y="3264"/>
                      <a:pt x="3059" y="3332"/>
                      <a:pt x="3123" y="3332"/>
                    </a:cubicBezTo>
                    <a:lnTo>
                      <a:pt x="4389" y="3332"/>
                    </a:lnTo>
                    <a:cubicBezTo>
                      <a:pt x="4875" y="3332"/>
                      <a:pt x="5268" y="2939"/>
                      <a:pt x="5268" y="2454"/>
                    </a:cubicBezTo>
                    <a:cubicBezTo>
                      <a:pt x="5268" y="2121"/>
                      <a:pt x="5083" y="1831"/>
                      <a:pt x="4809" y="1682"/>
                    </a:cubicBezTo>
                    <a:close/>
                  </a:path>
                </a:pathLst>
              </a:custGeom>
              <a:solidFill>
                <a:srgbClr val="FDEC94"/>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58" name="Group 45"/>
            <p:cNvGrpSpPr/>
            <p:nvPr/>
          </p:nvGrpSpPr>
          <p:grpSpPr>
            <a:xfrm>
              <a:off x="5652120" y="2839788"/>
              <a:ext cx="461665" cy="461665"/>
              <a:chOff x="5796136" y="699542"/>
              <a:chExt cx="461665" cy="461665"/>
            </a:xfrm>
          </p:grpSpPr>
          <p:sp>
            <p:nvSpPr>
              <p:cNvPr id="59" name="矩形 58"/>
              <p:cNvSpPr/>
              <p:nvPr/>
            </p:nvSpPr>
            <p:spPr>
              <a:xfrm>
                <a:off x="5796136" y="699542"/>
                <a:ext cx="461665" cy="461665"/>
              </a:xfrm>
              <a:prstGeom prst="rect">
                <a:avLst/>
              </a:prstGeom>
              <a:noFill/>
              <a:ln>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60" name="searching-data-in-database_30659"/>
              <p:cNvSpPr>
                <a:spLocks noChangeAspect="1"/>
              </p:cNvSpPr>
              <p:nvPr/>
            </p:nvSpPr>
            <p:spPr bwMode="auto">
              <a:xfrm>
                <a:off x="5865217" y="772661"/>
                <a:ext cx="323501" cy="315423"/>
              </a:xfrm>
              <a:custGeom>
                <a:avLst/>
                <a:gdLst>
                  <a:gd name="connsiteX0" fmla="*/ 279721 w 607639"/>
                  <a:gd name="connsiteY0" fmla="*/ 389333 h 592467"/>
                  <a:gd name="connsiteX1" fmla="*/ 228897 w 607639"/>
                  <a:gd name="connsiteY1" fmla="*/ 440072 h 592467"/>
                  <a:gd name="connsiteX2" fmla="*/ 279721 w 607639"/>
                  <a:gd name="connsiteY2" fmla="*/ 490900 h 592467"/>
                  <a:gd name="connsiteX3" fmla="*/ 330546 w 607639"/>
                  <a:gd name="connsiteY3" fmla="*/ 440072 h 592467"/>
                  <a:gd name="connsiteX4" fmla="*/ 279721 w 607639"/>
                  <a:gd name="connsiteY4" fmla="*/ 389333 h 592467"/>
                  <a:gd name="connsiteX5" fmla="*/ 279721 w 607639"/>
                  <a:gd name="connsiteY5" fmla="*/ 287766 h 592467"/>
                  <a:gd name="connsiteX6" fmla="*/ 305178 w 607639"/>
                  <a:gd name="connsiteY6" fmla="*/ 313180 h 592467"/>
                  <a:gd name="connsiteX7" fmla="*/ 305178 w 607639"/>
                  <a:gd name="connsiteY7" fmla="*/ 330063 h 592467"/>
                  <a:gd name="connsiteX8" fmla="*/ 305178 w 607639"/>
                  <a:gd name="connsiteY8" fmla="*/ 341793 h 592467"/>
                  <a:gd name="connsiteX9" fmla="*/ 331347 w 607639"/>
                  <a:gd name="connsiteY9" fmla="*/ 352634 h 592467"/>
                  <a:gd name="connsiteX10" fmla="*/ 351641 w 607639"/>
                  <a:gd name="connsiteY10" fmla="*/ 332374 h 592467"/>
                  <a:gd name="connsiteX11" fmla="*/ 369621 w 607639"/>
                  <a:gd name="connsiteY11" fmla="*/ 324998 h 592467"/>
                  <a:gd name="connsiteX12" fmla="*/ 387601 w 607639"/>
                  <a:gd name="connsiteY12" fmla="*/ 332374 h 592467"/>
                  <a:gd name="connsiteX13" fmla="*/ 387601 w 607639"/>
                  <a:gd name="connsiteY13" fmla="*/ 368273 h 592467"/>
                  <a:gd name="connsiteX14" fmla="*/ 367307 w 607639"/>
                  <a:gd name="connsiteY14" fmla="*/ 388533 h 592467"/>
                  <a:gd name="connsiteX15" fmla="*/ 378255 w 607639"/>
                  <a:gd name="connsiteY15" fmla="*/ 414747 h 592467"/>
                  <a:gd name="connsiteX16" fmla="*/ 406916 w 607639"/>
                  <a:gd name="connsiteY16" fmla="*/ 414747 h 592467"/>
                  <a:gd name="connsiteX17" fmla="*/ 432284 w 607639"/>
                  <a:gd name="connsiteY17" fmla="*/ 440072 h 592467"/>
                  <a:gd name="connsiteX18" fmla="*/ 406916 w 607639"/>
                  <a:gd name="connsiteY18" fmla="*/ 465486 h 592467"/>
                  <a:gd name="connsiteX19" fmla="*/ 378255 w 607639"/>
                  <a:gd name="connsiteY19" fmla="*/ 465486 h 592467"/>
                  <a:gd name="connsiteX20" fmla="*/ 367307 w 607639"/>
                  <a:gd name="connsiteY20" fmla="*/ 491611 h 592467"/>
                  <a:gd name="connsiteX21" fmla="*/ 387601 w 607639"/>
                  <a:gd name="connsiteY21" fmla="*/ 511960 h 592467"/>
                  <a:gd name="connsiteX22" fmla="*/ 387601 w 607639"/>
                  <a:gd name="connsiteY22" fmla="*/ 547859 h 592467"/>
                  <a:gd name="connsiteX23" fmla="*/ 369621 w 607639"/>
                  <a:gd name="connsiteY23" fmla="*/ 555235 h 592467"/>
                  <a:gd name="connsiteX24" fmla="*/ 351641 w 607639"/>
                  <a:gd name="connsiteY24" fmla="*/ 547859 h 592467"/>
                  <a:gd name="connsiteX25" fmla="*/ 331347 w 607639"/>
                  <a:gd name="connsiteY25" fmla="*/ 527599 h 592467"/>
                  <a:gd name="connsiteX26" fmla="*/ 305178 w 607639"/>
                  <a:gd name="connsiteY26" fmla="*/ 538440 h 592467"/>
                  <a:gd name="connsiteX27" fmla="*/ 305178 w 607639"/>
                  <a:gd name="connsiteY27" fmla="*/ 567053 h 592467"/>
                  <a:gd name="connsiteX28" fmla="*/ 279721 w 607639"/>
                  <a:gd name="connsiteY28" fmla="*/ 592467 h 592467"/>
                  <a:gd name="connsiteX29" fmla="*/ 254265 w 607639"/>
                  <a:gd name="connsiteY29" fmla="*/ 567053 h 592467"/>
                  <a:gd name="connsiteX30" fmla="*/ 254265 w 607639"/>
                  <a:gd name="connsiteY30" fmla="*/ 538440 h 592467"/>
                  <a:gd name="connsiteX31" fmla="*/ 228096 w 607639"/>
                  <a:gd name="connsiteY31" fmla="*/ 527599 h 592467"/>
                  <a:gd name="connsiteX32" fmla="*/ 207802 w 607639"/>
                  <a:gd name="connsiteY32" fmla="*/ 547859 h 592467"/>
                  <a:gd name="connsiteX33" fmla="*/ 189822 w 607639"/>
                  <a:gd name="connsiteY33" fmla="*/ 555235 h 592467"/>
                  <a:gd name="connsiteX34" fmla="*/ 171842 w 607639"/>
                  <a:gd name="connsiteY34" fmla="*/ 547859 h 592467"/>
                  <a:gd name="connsiteX35" fmla="*/ 171842 w 607639"/>
                  <a:gd name="connsiteY35" fmla="*/ 511960 h 592467"/>
                  <a:gd name="connsiteX36" fmla="*/ 192136 w 607639"/>
                  <a:gd name="connsiteY36" fmla="*/ 491700 h 592467"/>
                  <a:gd name="connsiteX37" fmla="*/ 181188 w 607639"/>
                  <a:gd name="connsiteY37" fmla="*/ 465486 h 592467"/>
                  <a:gd name="connsiteX38" fmla="*/ 152527 w 607639"/>
                  <a:gd name="connsiteY38" fmla="*/ 465486 h 592467"/>
                  <a:gd name="connsiteX39" fmla="*/ 127159 w 607639"/>
                  <a:gd name="connsiteY39" fmla="*/ 440072 h 592467"/>
                  <a:gd name="connsiteX40" fmla="*/ 152527 w 607639"/>
                  <a:gd name="connsiteY40" fmla="*/ 414747 h 592467"/>
                  <a:gd name="connsiteX41" fmla="*/ 181188 w 607639"/>
                  <a:gd name="connsiteY41" fmla="*/ 414747 h 592467"/>
                  <a:gd name="connsiteX42" fmla="*/ 185193 w 607639"/>
                  <a:gd name="connsiteY42" fmla="*/ 402751 h 592467"/>
                  <a:gd name="connsiteX43" fmla="*/ 192136 w 607639"/>
                  <a:gd name="connsiteY43" fmla="*/ 388533 h 592467"/>
                  <a:gd name="connsiteX44" fmla="*/ 181099 w 607639"/>
                  <a:gd name="connsiteY44" fmla="*/ 377603 h 592467"/>
                  <a:gd name="connsiteX45" fmla="*/ 171842 w 607639"/>
                  <a:gd name="connsiteY45" fmla="*/ 368273 h 592467"/>
                  <a:gd name="connsiteX46" fmla="*/ 164632 w 607639"/>
                  <a:gd name="connsiteY46" fmla="*/ 353878 h 592467"/>
                  <a:gd name="connsiteX47" fmla="*/ 171842 w 607639"/>
                  <a:gd name="connsiteY47" fmla="*/ 332374 h 592467"/>
                  <a:gd name="connsiteX48" fmla="*/ 189822 w 607639"/>
                  <a:gd name="connsiteY48" fmla="*/ 324909 h 592467"/>
                  <a:gd name="connsiteX49" fmla="*/ 207802 w 607639"/>
                  <a:gd name="connsiteY49" fmla="*/ 332374 h 592467"/>
                  <a:gd name="connsiteX50" fmla="*/ 219551 w 607639"/>
                  <a:gd name="connsiteY50" fmla="*/ 344103 h 592467"/>
                  <a:gd name="connsiteX51" fmla="*/ 228096 w 607639"/>
                  <a:gd name="connsiteY51" fmla="*/ 352634 h 592467"/>
                  <a:gd name="connsiteX52" fmla="*/ 254265 w 607639"/>
                  <a:gd name="connsiteY52" fmla="*/ 341793 h 592467"/>
                  <a:gd name="connsiteX53" fmla="*/ 254265 w 607639"/>
                  <a:gd name="connsiteY53" fmla="*/ 327931 h 592467"/>
                  <a:gd name="connsiteX54" fmla="*/ 254265 w 607639"/>
                  <a:gd name="connsiteY54" fmla="*/ 313180 h 592467"/>
                  <a:gd name="connsiteX55" fmla="*/ 279721 w 607639"/>
                  <a:gd name="connsiteY55" fmla="*/ 287766 h 592467"/>
                  <a:gd name="connsiteX56" fmla="*/ 0 w 607639"/>
                  <a:gd name="connsiteY56" fmla="*/ 284379 h 592467"/>
                  <a:gd name="connsiteX57" fmla="*/ 127180 w 607639"/>
                  <a:gd name="connsiteY57" fmla="*/ 304730 h 592467"/>
                  <a:gd name="connsiteX58" fmla="*/ 128782 w 607639"/>
                  <a:gd name="connsiteY58" fmla="*/ 304641 h 592467"/>
                  <a:gd name="connsiteX59" fmla="*/ 113563 w 607639"/>
                  <a:gd name="connsiteY59" fmla="*/ 350320 h 592467"/>
                  <a:gd name="connsiteX60" fmla="*/ 113652 w 607639"/>
                  <a:gd name="connsiteY60" fmla="*/ 355297 h 592467"/>
                  <a:gd name="connsiteX61" fmla="*/ 0 w 607639"/>
                  <a:gd name="connsiteY61" fmla="*/ 327925 h 592467"/>
                  <a:gd name="connsiteX62" fmla="*/ 497461 w 607639"/>
                  <a:gd name="connsiteY62" fmla="*/ 197360 h 592467"/>
                  <a:gd name="connsiteX63" fmla="*/ 472007 w 607639"/>
                  <a:gd name="connsiteY63" fmla="*/ 222775 h 592467"/>
                  <a:gd name="connsiteX64" fmla="*/ 497461 w 607639"/>
                  <a:gd name="connsiteY64" fmla="*/ 248189 h 592467"/>
                  <a:gd name="connsiteX65" fmla="*/ 522825 w 607639"/>
                  <a:gd name="connsiteY65" fmla="*/ 222775 h 592467"/>
                  <a:gd name="connsiteX66" fmla="*/ 497461 w 607639"/>
                  <a:gd name="connsiteY66" fmla="*/ 197360 h 592467"/>
                  <a:gd name="connsiteX67" fmla="*/ 0 w 607639"/>
                  <a:gd name="connsiteY67" fmla="*/ 182905 h 592467"/>
                  <a:gd name="connsiteX68" fmla="*/ 127204 w 607639"/>
                  <a:gd name="connsiteY68" fmla="*/ 203162 h 592467"/>
                  <a:gd name="connsiteX69" fmla="*/ 254318 w 607639"/>
                  <a:gd name="connsiteY69" fmla="*/ 182905 h 592467"/>
                  <a:gd name="connsiteX70" fmla="*/ 254318 w 607639"/>
                  <a:gd name="connsiteY70" fmla="*/ 226351 h 592467"/>
                  <a:gd name="connsiteX71" fmla="*/ 252004 w 607639"/>
                  <a:gd name="connsiteY71" fmla="*/ 228484 h 592467"/>
                  <a:gd name="connsiteX72" fmla="*/ 127204 w 607639"/>
                  <a:gd name="connsiteY72" fmla="*/ 253894 h 592467"/>
                  <a:gd name="connsiteX73" fmla="*/ 2314 w 607639"/>
                  <a:gd name="connsiteY73" fmla="*/ 228484 h 592467"/>
                  <a:gd name="connsiteX74" fmla="*/ 0 w 607639"/>
                  <a:gd name="connsiteY74" fmla="*/ 226351 h 592467"/>
                  <a:gd name="connsiteX75" fmla="*/ 497461 w 607639"/>
                  <a:gd name="connsiteY75" fmla="*/ 112763 h 592467"/>
                  <a:gd name="connsiteX76" fmla="*/ 522825 w 607639"/>
                  <a:gd name="connsiteY76" fmla="*/ 138089 h 592467"/>
                  <a:gd name="connsiteX77" fmla="*/ 522825 w 607639"/>
                  <a:gd name="connsiteY77" fmla="*/ 150974 h 592467"/>
                  <a:gd name="connsiteX78" fmla="*/ 530300 w 607639"/>
                  <a:gd name="connsiteY78" fmla="*/ 153995 h 592467"/>
                  <a:gd name="connsiteX79" fmla="*/ 539378 w 607639"/>
                  <a:gd name="connsiteY79" fmla="*/ 144931 h 592467"/>
                  <a:gd name="connsiteX80" fmla="*/ 575333 w 607639"/>
                  <a:gd name="connsiteY80" fmla="*/ 144931 h 592467"/>
                  <a:gd name="connsiteX81" fmla="*/ 575333 w 607639"/>
                  <a:gd name="connsiteY81" fmla="*/ 180832 h 592467"/>
                  <a:gd name="connsiteX82" fmla="*/ 566255 w 607639"/>
                  <a:gd name="connsiteY82" fmla="*/ 189984 h 592467"/>
                  <a:gd name="connsiteX83" fmla="*/ 569370 w 607639"/>
                  <a:gd name="connsiteY83" fmla="*/ 197360 h 592467"/>
                  <a:gd name="connsiteX84" fmla="*/ 582186 w 607639"/>
                  <a:gd name="connsiteY84" fmla="*/ 197360 h 592467"/>
                  <a:gd name="connsiteX85" fmla="*/ 607639 w 607639"/>
                  <a:gd name="connsiteY85" fmla="*/ 222775 h 592467"/>
                  <a:gd name="connsiteX86" fmla="*/ 582186 w 607639"/>
                  <a:gd name="connsiteY86" fmla="*/ 248189 h 592467"/>
                  <a:gd name="connsiteX87" fmla="*/ 569281 w 607639"/>
                  <a:gd name="connsiteY87" fmla="*/ 248189 h 592467"/>
                  <a:gd name="connsiteX88" fmla="*/ 566255 w 607639"/>
                  <a:gd name="connsiteY88" fmla="*/ 255565 h 592467"/>
                  <a:gd name="connsiteX89" fmla="*/ 575333 w 607639"/>
                  <a:gd name="connsiteY89" fmla="*/ 264629 h 592467"/>
                  <a:gd name="connsiteX90" fmla="*/ 575333 w 607639"/>
                  <a:gd name="connsiteY90" fmla="*/ 300529 h 592467"/>
                  <a:gd name="connsiteX91" fmla="*/ 557356 w 607639"/>
                  <a:gd name="connsiteY91" fmla="*/ 307993 h 592467"/>
                  <a:gd name="connsiteX92" fmla="*/ 539378 w 607639"/>
                  <a:gd name="connsiteY92" fmla="*/ 300529 h 592467"/>
                  <a:gd name="connsiteX93" fmla="*/ 530300 w 607639"/>
                  <a:gd name="connsiteY93" fmla="*/ 291465 h 592467"/>
                  <a:gd name="connsiteX94" fmla="*/ 522825 w 607639"/>
                  <a:gd name="connsiteY94" fmla="*/ 294575 h 592467"/>
                  <a:gd name="connsiteX95" fmla="*/ 522825 w 607639"/>
                  <a:gd name="connsiteY95" fmla="*/ 307371 h 592467"/>
                  <a:gd name="connsiteX96" fmla="*/ 497372 w 607639"/>
                  <a:gd name="connsiteY96" fmla="*/ 332786 h 592467"/>
                  <a:gd name="connsiteX97" fmla="*/ 472007 w 607639"/>
                  <a:gd name="connsiteY97" fmla="*/ 307371 h 592467"/>
                  <a:gd name="connsiteX98" fmla="*/ 472007 w 607639"/>
                  <a:gd name="connsiteY98" fmla="*/ 294575 h 592467"/>
                  <a:gd name="connsiteX99" fmla="*/ 464532 w 607639"/>
                  <a:gd name="connsiteY99" fmla="*/ 291465 h 592467"/>
                  <a:gd name="connsiteX100" fmla="*/ 455454 w 607639"/>
                  <a:gd name="connsiteY100" fmla="*/ 300529 h 592467"/>
                  <a:gd name="connsiteX101" fmla="*/ 437476 w 607639"/>
                  <a:gd name="connsiteY101" fmla="*/ 307993 h 592467"/>
                  <a:gd name="connsiteX102" fmla="*/ 432760 w 607639"/>
                  <a:gd name="connsiteY102" fmla="*/ 307549 h 592467"/>
                  <a:gd name="connsiteX103" fmla="*/ 419499 w 607639"/>
                  <a:gd name="connsiteY103" fmla="*/ 300529 h 592467"/>
                  <a:gd name="connsiteX104" fmla="*/ 412468 w 607639"/>
                  <a:gd name="connsiteY104" fmla="*/ 287289 h 592467"/>
                  <a:gd name="connsiteX105" fmla="*/ 419499 w 607639"/>
                  <a:gd name="connsiteY105" fmla="*/ 264629 h 592467"/>
                  <a:gd name="connsiteX106" fmla="*/ 428577 w 607639"/>
                  <a:gd name="connsiteY106" fmla="*/ 255565 h 592467"/>
                  <a:gd name="connsiteX107" fmla="*/ 425551 w 607639"/>
                  <a:gd name="connsiteY107" fmla="*/ 248189 h 592467"/>
                  <a:gd name="connsiteX108" fmla="*/ 412646 w 607639"/>
                  <a:gd name="connsiteY108" fmla="*/ 248189 h 592467"/>
                  <a:gd name="connsiteX109" fmla="*/ 387193 w 607639"/>
                  <a:gd name="connsiteY109" fmla="*/ 222775 h 592467"/>
                  <a:gd name="connsiteX110" fmla="*/ 412646 w 607639"/>
                  <a:gd name="connsiteY110" fmla="*/ 197360 h 592467"/>
                  <a:gd name="connsiteX111" fmla="*/ 425551 w 607639"/>
                  <a:gd name="connsiteY111" fmla="*/ 197360 h 592467"/>
                  <a:gd name="connsiteX112" fmla="*/ 428577 w 607639"/>
                  <a:gd name="connsiteY112" fmla="*/ 189984 h 592467"/>
                  <a:gd name="connsiteX113" fmla="*/ 419499 w 607639"/>
                  <a:gd name="connsiteY113" fmla="*/ 180832 h 592467"/>
                  <a:gd name="connsiteX114" fmla="*/ 419499 w 607639"/>
                  <a:gd name="connsiteY114" fmla="*/ 144931 h 592467"/>
                  <a:gd name="connsiteX115" fmla="*/ 455454 w 607639"/>
                  <a:gd name="connsiteY115" fmla="*/ 144931 h 592467"/>
                  <a:gd name="connsiteX116" fmla="*/ 464532 w 607639"/>
                  <a:gd name="connsiteY116" fmla="*/ 153995 h 592467"/>
                  <a:gd name="connsiteX117" fmla="*/ 472007 w 607639"/>
                  <a:gd name="connsiteY117" fmla="*/ 150974 h 592467"/>
                  <a:gd name="connsiteX118" fmla="*/ 472007 w 607639"/>
                  <a:gd name="connsiteY118" fmla="*/ 138089 h 592467"/>
                  <a:gd name="connsiteX119" fmla="*/ 497461 w 607639"/>
                  <a:gd name="connsiteY119" fmla="*/ 112763 h 592467"/>
                  <a:gd name="connsiteX120" fmla="*/ 0 w 607639"/>
                  <a:gd name="connsiteY120" fmla="*/ 81291 h 592467"/>
                  <a:gd name="connsiteX121" fmla="*/ 127204 w 607639"/>
                  <a:gd name="connsiteY121" fmla="*/ 101548 h 592467"/>
                  <a:gd name="connsiteX122" fmla="*/ 254318 w 607639"/>
                  <a:gd name="connsiteY122" fmla="*/ 81291 h 592467"/>
                  <a:gd name="connsiteX123" fmla="*/ 254318 w 607639"/>
                  <a:gd name="connsiteY123" fmla="*/ 124737 h 592467"/>
                  <a:gd name="connsiteX124" fmla="*/ 252004 w 607639"/>
                  <a:gd name="connsiteY124" fmla="*/ 126959 h 592467"/>
                  <a:gd name="connsiteX125" fmla="*/ 127204 w 607639"/>
                  <a:gd name="connsiteY125" fmla="*/ 152280 h 592467"/>
                  <a:gd name="connsiteX126" fmla="*/ 2314 w 607639"/>
                  <a:gd name="connsiteY126" fmla="*/ 126959 h 592467"/>
                  <a:gd name="connsiteX127" fmla="*/ 0 w 607639"/>
                  <a:gd name="connsiteY127" fmla="*/ 124737 h 592467"/>
                  <a:gd name="connsiteX128" fmla="*/ 127204 w 607639"/>
                  <a:gd name="connsiteY128" fmla="*/ 0 h 592467"/>
                  <a:gd name="connsiteX129" fmla="*/ 251990 w 607639"/>
                  <a:gd name="connsiteY129" fmla="*/ 25413 h 592467"/>
                  <a:gd name="connsiteX130" fmla="*/ 127204 w 607639"/>
                  <a:gd name="connsiteY130" fmla="*/ 50737 h 592467"/>
                  <a:gd name="connsiteX131" fmla="*/ 2329 w 607639"/>
                  <a:gd name="connsiteY131" fmla="*/ 25413 h 592467"/>
                  <a:gd name="connsiteX132" fmla="*/ 127204 w 607639"/>
                  <a:gd name="connsiteY132" fmla="*/ 0 h 59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607639" h="592467">
                    <a:moveTo>
                      <a:pt x="279721" y="389333"/>
                    </a:moveTo>
                    <a:cubicBezTo>
                      <a:pt x="251684" y="389333"/>
                      <a:pt x="228897" y="412081"/>
                      <a:pt x="228897" y="440072"/>
                    </a:cubicBezTo>
                    <a:cubicBezTo>
                      <a:pt x="228897" y="468152"/>
                      <a:pt x="251684" y="490900"/>
                      <a:pt x="279721" y="490900"/>
                    </a:cubicBezTo>
                    <a:cubicBezTo>
                      <a:pt x="307760" y="490900"/>
                      <a:pt x="330546" y="468152"/>
                      <a:pt x="330546" y="440072"/>
                    </a:cubicBezTo>
                    <a:cubicBezTo>
                      <a:pt x="330546" y="412081"/>
                      <a:pt x="307760" y="389333"/>
                      <a:pt x="279721" y="389333"/>
                    </a:cubicBezTo>
                    <a:close/>
                    <a:moveTo>
                      <a:pt x="279721" y="287766"/>
                    </a:moveTo>
                    <a:cubicBezTo>
                      <a:pt x="293785" y="287766"/>
                      <a:pt x="305178" y="299140"/>
                      <a:pt x="305178" y="313180"/>
                    </a:cubicBezTo>
                    <a:lnTo>
                      <a:pt x="305178" y="330063"/>
                    </a:lnTo>
                    <a:lnTo>
                      <a:pt x="305178" y="341793"/>
                    </a:lnTo>
                    <a:cubicBezTo>
                      <a:pt x="314435" y="344192"/>
                      <a:pt x="323247" y="347924"/>
                      <a:pt x="331347" y="352634"/>
                    </a:cubicBezTo>
                    <a:lnTo>
                      <a:pt x="351641" y="332374"/>
                    </a:lnTo>
                    <a:cubicBezTo>
                      <a:pt x="356626" y="327398"/>
                      <a:pt x="363123" y="324998"/>
                      <a:pt x="369621" y="324998"/>
                    </a:cubicBezTo>
                    <a:cubicBezTo>
                      <a:pt x="376119" y="324998"/>
                      <a:pt x="382617" y="327398"/>
                      <a:pt x="387601" y="332374"/>
                    </a:cubicBezTo>
                    <a:cubicBezTo>
                      <a:pt x="397570" y="342326"/>
                      <a:pt x="397570" y="358410"/>
                      <a:pt x="387601" y="368273"/>
                    </a:cubicBezTo>
                    <a:lnTo>
                      <a:pt x="367307" y="388533"/>
                    </a:lnTo>
                    <a:cubicBezTo>
                      <a:pt x="372113" y="396620"/>
                      <a:pt x="375852" y="405417"/>
                      <a:pt x="378255" y="414747"/>
                    </a:cubicBezTo>
                    <a:lnTo>
                      <a:pt x="406916" y="414747"/>
                    </a:lnTo>
                    <a:cubicBezTo>
                      <a:pt x="420891" y="414747"/>
                      <a:pt x="432284" y="426121"/>
                      <a:pt x="432284" y="440072"/>
                    </a:cubicBezTo>
                    <a:cubicBezTo>
                      <a:pt x="432284" y="454112"/>
                      <a:pt x="420891" y="465486"/>
                      <a:pt x="406916" y="465486"/>
                    </a:cubicBezTo>
                    <a:lnTo>
                      <a:pt x="378255" y="465486"/>
                    </a:lnTo>
                    <a:cubicBezTo>
                      <a:pt x="375852" y="474816"/>
                      <a:pt x="372113" y="483613"/>
                      <a:pt x="367307" y="491611"/>
                    </a:cubicBezTo>
                    <a:lnTo>
                      <a:pt x="387601" y="511960"/>
                    </a:lnTo>
                    <a:cubicBezTo>
                      <a:pt x="397570" y="521823"/>
                      <a:pt x="397570" y="537907"/>
                      <a:pt x="387601" y="547859"/>
                    </a:cubicBezTo>
                    <a:cubicBezTo>
                      <a:pt x="382617" y="552747"/>
                      <a:pt x="376119" y="555235"/>
                      <a:pt x="369621" y="555235"/>
                    </a:cubicBezTo>
                    <a:cubicBezTo>
                      <a:pt x="363123" y="555235"/>
                      <a:pt x="356626" y="552747"/>
                      <a:pt x="351641" y="547859"/>
                    </a:cubicBezTo>
                    <a:lnTo>
                      <a:pt x="331347" y="527599"/>
                    </a:lnTo>
                    <a:cubicBezTo>
                      <a:pt x="323247" y="532309"/>
                      <a:pt x="314435" y="536041"/>
                      <a:pt x="305178" y="538440"/>
                    </a:cubicBezTo>
                    <a:lnTo>
                      <a:pt x="305178" y="567053"/>
                    </a:lnTo>
                    <a:cubicBezTo>
                      <a:pt x="305178" y="581093"/>
                      <a:pt x="293785" y="592467"/>
                      <a:pt x="279721" y="592467"/>
                    </a:cubicBezTo>
                    <a:cubicBezTo>
                      <a:pt x="265658" y="592467"/>
                      <a:pt x="254265" y="581093"/>
                      <a:pt x="254265" y="567053"/>
                    </a:cubicBezTo>
                    <a:lnTo>
                      <a:pt x="254265" y="538440"/>
                    </a:lnTo>
                    <a:cubicBezTo>
                      <a:pt x="245008" y="536041"/>
                      <a:pt x="236196" y="532309"/>
                      <a:pt x="228096" y="527599"/>
                    </a:cubicBezTo>
                    <a:lnTo>
                      <a:pt x="207802" y="547859"/>
                    </a:lnTo>
                    <a:cubicBezTo>
                      <a:pt x="202817" y="552747"/>
                      <a:pt x="196319" y="555235"/>
                      <a:pt x="189822" y="555235"/>
                    </a:cubicBezTo>
                    <a:cubicBezTo>
                      <a:pt x="183324" y="555235"/>
                      <a:pt x="176826" y="552747"/>
                      <a:pt x="171842" y="547859"/>
                    </a:cubicBezTo>
                    <a:cubicBezTo>
                      <a:pt x="161873" y="537907"/>
                      <a:pt x="161873" y="521823"/>
                      <a:pt x="171842" y="511960"/>
                    </a:cubicBezTo>
                    <a:lnTo>
                      <a:pt x="192136" y="491700"/>
                    </a:lnTo>
                    <a:cubicBezTo>
                      <a:pt x="187330" y="483613"/>
                      <a:pt x="183591" y="474816"/>
                      <a:pt x="181188" y="465486"/>
                    </a:cubicBezTo>
                    <a:lnTo>
                      <a:pt x="152527" y="465486"/>
                    </a:lnTo>
                    <a:cubicBezTo>
                      <a:pt x="138552" y="465486"/>
                      <a:pt x="127159" y="454112"/>
                      <a:pt x="127159" y="440072"/>
                    </a:cubicBezTo>
                    <a:cubicBezTo>
                      <a:pt x="127159" y="426121"/>
                      <a:pt x="138552" y="414747"/>
                      <a:pt x="152527" y="414747"/>
                    </a:cubicBezTo>
                    <a:lnTo>
                      <a:pt x="181188" y="414747"/>
                    </a:lnTo>
                    <a:cubicBezTo>
                      <a:pt x="182256" y="410571"/>
                      <a:pt x="183591" y="406572"/>
                      <a:pt x="185193" y="402751"/>
                    </a:cubicBezTo>
                    <a:cubicBezTo>
                      <a:pt x="187152" y="397775"/>
                      <a:pt x="189466" y="393065"/>
                      <a:pt x="192136" y="388533"/>
                    </a:cubicBezTo>
                    <a:lnTo>
                      <a:pt x="181099" y="377603"/>
                    </a:lnTo>
                    <a:lnTo>
                      <a:pt x="171842" y="368273"/>
                    </a:lnTo>
                    <a:cubicBezTo>
                      <a:pt x="167747" y="364274"/>
                      <a:pt x="165344" y="359121"/>
                      <a:pt x="164632" y="353878"/>
                    </a:cubicBezTo>
                    <a:cubicBezTo>
                      <a:pt x="163564" y="346236"/>
                      <a:pt x="165967" y="338238"/>
                      <a:pt x="171842" y="332374"/>
                    </a:cubicBezTo>
                    <a:cubicBezTo>
                      <a:pt x="176826" y="327398"/>
                      <a:pt x="183324" y="324909"/>
                      <a:pt x="189822" y="324909"/>
                    </a:cubicBezTo>
                    <a:cubicBezTo>
                      <a:pt x="196319" y="324909"/>
                      <a:pt x="202817" y="327398"/>
                      <a:pt x="207802" y="332374"/>
                    </a:cubicBezTo>
                    <a:lnTo>
                      <a:pt x="219551" y="344103"/>
                    </a:lnTo>
                    <a:lnTo>
                      <a:pt x="228096" y="352634"/>
                    </a:lnTo>
                    <a:cubicBezTo>
                      <a:pt x="236196" y="347835"/>
                      <a:pt x="245008" y="344192"/>
                      <a:pt x="254265" y="341793"/>
                    </a:cubicBezTo>
                    <a:lnTo>
                      <a:pt x="254265" y="327931"/>
                    </a:lnTo>
                    <a:lnTo>
                      <a:pt x="254265" y="313180"/>
                    </a:lnTo>
                    <a:cubicBezTo>
                      <a:pt x="254265" y="299140"/>
                      <a:pt x="265658" y="287766"/>
                      <a:pt x="279721" y="287766"/>
                    </a:cubicBezTo>
                    <a:close/>
                    <a:moveTo>
                      <a:pt x="0" y="284379"/>
                    </a:moveTo>
                    <a:cubicBezTo>
                      <a:pt x="33909" y="298154"/>
                      <a:pt x="80633" y="304730"/>
                      <a:pt x="127180" y="304730"/>
                    </a:cubicBezTo>
                    <a:cubicBezTo>
                      <a:pt x="127714" y="304730"/>
                      <a:pt x="128248" y="304730"/>
                      <a:pt x="128782" y="304641"/>
                    </a:cubicBezTo>
                    <a:cubicBezTo>
                      <a:pt x="118903" y="317794"/>
                      <a:pt x="113563" y="333613"/>
                      <a:pt x="113563" y="350320"/>
                    </a:cubicBezTo>
                    <a:cubicBezTo>
                      <a:pt x="113563" y="352009"/>
                      <a:pt x="113563" y="353608"/>
                      <a:pt x="113652" y="355297"/>
                    </a:cubicBezTo>
                    <a:cubicBezTo>
                      <a:pt x="46013" y="353253"/>
                      <a:pt x="7031" y="336190"/>
                      <a:pt x="0" y="327925"/>
                    </a:cubicBezTo>
                    <a:close/>
                    <a:moveTo>
                      <a:pt x="497461" y="197360"/>
                    </a:moveTo>
                    <a:cubicBezTo>
                      <a:pt x="483399" y="197360"/>
                      <a:pt x="472007" y="208734"/>
                      <a:pt x="472007" y="222775"/>
                    </a:cubicBezTo>
                    <a:cubicBezTo>
                      <a:pt x="472007" y="236726"/>
                      <a:pt x="483399" y="248189"/>
                      <a:pt x="497461" y="248189"/>
                    </a:cubicBezTo>
                    <a:cubicBezTo>
                      <a:pt x="511433" y="248189"/>
                      <a:pt x="522825" y="236726"/>
                      <a:pt x="522825" y="222775"/>
                    </a:cubicBezTo>
                    <a:cubicBezTo>
                      <a:pt x="522825" y="208734"/>
                      <a:pt x="511433" y="197360"/>
                      <a:pt x="497461" y="197360"/>
                    </a:cubicBezTo>
                    <a:close/>
                    <a:moveTo>
                      <a:pt x="0" y="182905"/>
                    </a:moveTo>
                    <a:cubicBezTo>
                      <a:pt x="33915" y="196676"/>
                      <a:pt x="80648" y="203162"/>
                      <a:pt x="127204" y="203162"/>
                    </a:cubicBezTo>
                    <a:cubicBezTo>
                      <a:pt x="173670" y="203162"/>
                      <a:pt x="220403" y="196676"/>
                      <a:pt x="254318" y="182905"/>
                    </a:cubicBezTo>
                    <a:lnTo>
                      <a:pt x="254318" y="226351"/>
                    </a:lnTo>
                    <a:cubicBezTo>
                      <a:pt x="253784" y="227062"/>
                      <a:pt x="252983" y="227773"/>
                      <a:pt x="252004" y="228484"/>
                    </a:cubicBezTo>
                    <a:cubicBezTo>
                      <a:pt x="240076" y="237901"/>
                      <a:pt x="197437" y="253894"/>
                      <a:pt x="127204" y="253894"/>
                    </a:cubicBezTo>
                    <a:cubicBezTo>
                      <a:pt x="56881" y="253894"/>
                      <a:pt x="14243" y="237901"/>
                      <a:pt x="2314" y="228484"/>
                    </a:cubicBezTo>
                    <a:cubicBezTo>
                      <a:pt x="1335" y="227773"/>
                      <a:pt x="534" y="227062"/>
                      <a:pt x="0" y="226351"/>
                    </a:cubicBezTo>
                    <a:close/>
                    <a:moveTo>
                      <a:pt x="497461" y="112763"/>
                    </a:moveTo>
                    <a:cubicBezTo>
                      <a:pt x="511433" y="112763"/>
                      <a:pt x="522825" y="124137"/>
                      <a:pt x="522825" y="138089"/>
                    </a:cubicBezTo>
                    <a:lnTo>
                      <a:pt x="522825" y="150974"/>
                    </a:lnTo>
                    <a:cubicBezTo>
                      <a:pt x="525406" y="151862"/>
                      <a:pt x="527898" y="152840"/>
                      <a:pt x="530300" y="153995"/>
                    </a:cubicBezTo>
                    <a:lnTo>
                      <a:pt x="539378" y="144931"/>
                    </a:lnTo>
                    <a:cubicBezTo>
                      <a:pt x="549346" y="135067"/>
                      <a:pt x="565365" y="135067"/>
                      <a:pt x="575333" y="144931"/>
                    </a:cubicBezTo>
                    <a:cubicBezTo>
                      <a:pt x="585301" y="154884"/>
                      <a:pt x="585301" y="170968"/>
                      <a:pt x="575333" y="180832"/>
                    </a:cubicBezTo>
                    <a:lnTo>
                      <a:pt x="566255" y="189984"/>
                    </a:lnTo>
                    <a:cubicBezTo>
                      <a:pt x="567412" y="192384"/>
                      <a:pt x="568391" y="194872"/>
                      <a:pt x="569370" y="197360"/>
                    </a:cubicBezTo>
                    <a:lnTo>
                      <a:pt x="582186" y="197360"/>
                    </a:lnTo>
                    <a:cubicBezTo>
                      <a:pt x="596247" y="197360"/>
                      <a:pt x="607639" y="208734"/>
                      <a:pt x="607639" y="222775"/>
                    </a:cubicBezTo>
                    <a:cubicBezTo>
                      <a:pt x="607639" y="236815"/>
                      <a:pt x="596247" y="248189"/>
                      <a:pt x="582186" y="248189"/>
                    </a:cubicBezTo>
                    <a:lnTo>
                      <a:pt x="569281" y="248189"/>
                    </a:lnTo>
                    <a:cubicBezTo>
                      <a:pt x="568391" y="250677"/>
                      <a:pt x="567412" y="253165"/>
                      <a:pt x="566255" y="255565"/>
                    </a:cubicBezTo>
                    <a:lnTo>
                      <a:pt x="575333" y="264629"/>
                    </a:lnTo>
                    <a:cubicBezTo>
                      <a:pt x="585301" y="274581"/>
                      <a:pt x="585301" y="290665"/>
                      <a:pt x="575333" y="300529"/>
                    </a:cubicBezTo>
                    <a:cubicBezTo>
                      <a:pt x="570349" y="305505"/>
                      <a:pt x="563852" y="307993"/>
                      <a:pt x="557356" y="307993"/>
                    </a:cubicBezTo>
                    <a:cubicBezTo>
                      <a:pt x="550859" y="307993"/>
                      <a:pt x="544362" y="305505"/>
                      <a:pt x="539378" y="300529"/>
                    </a:cubicBezTo>
                    <a:lnTo>
                      <a:pt x="530300" y="291465"/>
                    </a:lnTo>
                    <a:cubicBezTo>
                      <a:pt x="527898" y="292620"/>
                      <a:pt x="525406" y="293687"/>
                      <a:pt x="522825" y="294575"/>
                    </a:cubicBezTo>
                    <a:lnTo>
                      <a:pt x="522825" y="307371"/>
                    </a:lnTo>
                    <a:cubicBezTo>
                      <a:pt x="522825" y="321412"/>
                      <a:pt x="511433" y="332786"/>
                      <a:pt x="497372" y="332786"/>
                    </a:cubicBezTo>
                    <a:cubicBezTo>
                      <a:pt x="483399" y="332786"/>
                      <a:pt x="472007" y="321412"/>
                      <a:pt x="472007" y="307371"/>
                    </a:cubicBezTo>
                    <a:lnTo>
                      <a:pt x="472007" y="294575"/>
                    </a:lnTo>
                    <a:cubicBezTo>
                      <a:pt x="469426" y="293687"/>
                      <a:pt x="466934" y="292620"/>
                      <a:pt x="464532" y="291465"/>
                    </a:cubicBezTo>
                    <a:lnTo>
                      <a:pt x="455454" y="300529"/>
                    </a:lnTo>
                    <a:cubicBezTo>
                      <a:pt x="450470" y="305505"/>
                      <a:pt x="443973" y="307993"/>
                      <a:pt x="437476" y="307993"/>
                    </a:cubicBezTo>
                    <a:cubicBezTo>
                      <a:pt x="435874" y="307993"/>
                      <a:pt x="434362" y="307816"/>
                      <a:pt x="432760" y="307549"/>
                    </a:cubicBezTo>
                    <a:cubicBezTo>
                      <a:pt x="427865" y="306660"/>
                      <a:pt x="423237" y="304350"/>
                      <a:pt x="419499" y="300529"/>
                    </a:cubicBezTo>
                    <a:cubicBezTo>
                      <a:pt x="415761" y="296797"/>
                      <a:pt x="413358" y="292176"/>
                      <a:pt x="412468" y="287289"/>
                    </a:cubicBezTo>
                    <a:cubicBezTo>
                      <a:pt x="411044" y="279291"/>
                      <a:pt x="413358" y="270760"/>
                      <a:pt x="419499" y="264629"/>
                    </a:cubicBezTo>
                    <a:lnTo>
                      <a:pt x="428577" y="255565"/>
                    </a:lnTo>
                    <a:cubicBezTo>
                      <a:pt x="427420" y="253165"/>
                      <a:pt x="426441" y="250677"/>
                      <a:pt x="425551" y="248189"/>
                    </a:cubicBezTo>
                    <a:lnTo>
                      <a:pt x="412646" y="248189"/>
                    </a:lnTo>
                    <a:cubicBezTo>
                      <a:pt x="398585" y="248189"/>
                      <a:pt x="387193" y="236815"/>
                      <a:pt x="387193" y="222775"/>
                    </a:cubicBezTo>
                    <a:cubicBezTo>
                      <a:pt x="387193" y="208734"/>
                      <a:pt x="398585" y="197360"/>
                      <a:pt x="412646" y="197360"/>
                    </a:cubicBezTo>
                    <a:lnTo>
                      <a:pt x="425551" y="197360"/>
                    </a:lnTo>
                    <a:cubicBezTo>
                      <a:pt x="426441" y="194872"/>
                      <a:pt x="427420" y="192384"/>
                      <a:pt x="428577" y="189984"/>
                    </a:cubicBezTo>
                    <a:lnTo>
                      <a:pt x="419499" y="180832"/>
                    </a:lnTo>
                    <a:cubicBezTo>
                      <a:pt x="409531" y="170968"/>
                      <a:pt x="409531" y="154884"/>
                      <a:pt x="419499" y="144931"/>
                    </a:cubicBezTo>
                    <a:cubicBezTo>
                      <a:pt x="429467" y="135067"/>
                      <a:pt x="445575" y="135067"/>
                      <a:pt x="455454" y="144931"/>
                    </a:cubicBezTo>
                    <a:lnTo>
                      <a:pt x="464532" y="153995"/>
                    </a:lnTo>
                    <a:cubicBezTo>
                      <a:pt x="466934" y="152840"/>
                      <a:pt x="469426" y="151862"/>
                      <a:pt x="472007" y="150974"/>
                    </a:cubicBezTo>
                    <a:lnTo>
                      <a:pt x="472007" y="138089"/>
                    </a:lnTo>
                    <a:cubicBezTo>
                      <a:pt x="472007" y="124137"/>
                      <a:pt x="483399" y="112763"/>
                      <a:pt x="497461" y="112763"/>
                    </a:cubicBezTo>
                    <a:close/>
                    <a:moveTo>
                      <a:pt x="0" y="81291"/>
                    </a:moveTo>
                    <a:cubicBezTo>
                      <a:pt x="33915" y="95062"/>
                      <a:pt x="80648" y="101548"/>
                      <a:pt x="127204" y="101548"/>
                    </a:cubicBezTo>
                    <a:cubicBezTo>
                      <a:pt x="173670" y="101548"/>
                      <a:pt x="220403" y="95062"/>
                      <a:pt x="254318" y="81291"/>
                    </a:cubicBezTo>
                    <a:lnTo>
                      <a:pt x="254318" y="124737"/>
                    </a:lnTo>
                    <a:cubicBezTo>
                      <a:pt x="253784" y="125448"/>
                      <a:pt x="252983" y="126159"/>
                      <a:pt x="252004" y="126959"/>
                    </a:cubicBezTo>
                    <a:cubicBezTo>
                      <a:pt x="240076" y="136287"/>
                      <a:pt x="197437" y="152280"/>
                      <a:pt x="127204" y="152280"/>
                    </a:cubicBezTo>
                    <a:cubicBezTo>
                      <a:pt x="56881" y="152280"/>
                      <a:pt x="14243" y="136287"/>
                      <a:pt x="2314" y="126959"/>
                    </a:cubicBezTo>
                    <a:cubicBezTo>
                      <a:pt x="1335" y="126159"/>
                      <a:pt x="534" y="125448"/>
                      <a:pt x="0" y="124737"/>
                    </a:cubicBezTo>
                    <a:close/>
                    <a:moveTo>
                      <a:pt x="127204" y="0"/>
                    </a:moveTo>
                    <a:cubicBezTo>
                      <a:pt x="197429" y="0"/>
                      <a:pt x="240063" y="15994"/>
                      <a:pt x="251990" y="25413"/>
                    </a:cubicBezTo>
                    <a:cubicBezTo>
                      <a:pt x="240063" y="34743"/>
                      <a:pt x="197429" y="50737"/>
                      <a:pt x="127204" y="50737"/>
                    </a:cubicBezTo>
                    <a:cubicBezTo>
                      <a:pt x="56890" y="50737"/>
                      <a:pt x="14256" y="34743"/>
                      <a:pt x="2329" y="25413"/>
                    </a:cubicBezTo>
                    <a:cubicBezTo>
                      <a:pt x="14256" y="15994"/>
                      <a:pt x="56890" y="0"/>
                      <a:pt x="127204" y="0"/>
                    </a:cubicBezTo>
                    <a:close/>
                  </a:path>
                </a:pathLst>
              </a:custGeom>
              <a:solidFill>
                <a:srgbClr val="3089C1"/>
              </a:solidFill>
              <a:ln>
                <a:noFill/>
              </a:ln>
            </p:spPr>
            <p:txBody>
              <a:bodyPr/>
              <a:lstStyle/>
              <a:p>
                <a:endParaRPr lang="zh-CN" altLang="en-US"/>
              </a:p>
            </p:txBody>
          </p:sp>
        </p:grpSp>
        <p:grpSp>
          <p:nvGrpSpPr>
            <p:cNvPr id="61" name="Group 48"/>
            <p:cNvGrpSpPr/>
            <p:nvPr/>
          </p:nvGrpSpPr>
          <p:grpSpPr>
            <a:xfrm>
              <a:off x="5652120" y="3909912"/>
              <a:ext cx="461665" cy="461665"/>
              <a:chOff x="5796136" y="699542"/>
              <a:chExt cx="461665" cy="461665"/>
            </a:xfrm>
          </p:grpSpPr>
          <p:sp>
            <p:nvSpPr>
              <p:cNvPr id="62" name="矩形 61"/>
              <p:cNvSpPr/>
              <p:nvPr/>
            </p:nvSpPr>
            <p:spPr>
              <a:xfrm>
                <a:off x="5796136" y="699542"/>
                <a:ext cx="461665" cy="461665"/>
              </a:xfrm>
              <a:prstGeom prst="rect">
                <a:avLst/>
              </a:prstGeom>
              <a:no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63" name="searching-data-in-database_30659"/>
              <p:cNvSpPr>
                <a:spLocks noChangeAspect="1"/>
              </p:cNvSpPr>
              <p:nvPr/>
            </p:nvSpPr>
            <p:spPr bwMode="auto">
              <a:xfrm>
                <a:off x="5865217" y="794889"/>
                <a:ext cx="323500" cy="270967"/>
              </a:xfrm>
              <a:custGeom>
                <a:avLst/>
                <a:gdLst>
                  <a:gd name="T0" fmla="*/ 1440 w 1440"/>
                  <a:gd name="T1" fmla="*/ 393 h 1208"/>
                  <a:gd name="T2" fmla="*/ 764 w 1440"/>
                  <a:gd name="T3" fmla="*/ 0 h 1208"/>
                  <a:gd name="T4" fmla="*/ 88 w 1440"/>
                  <a:gd name="T5" fmla="*/ 379 h 1208"/>
                  <a:gd name="T6" fmla="*/ 87 w 1440"/>
                  <a:gd name="T7" fmla="*/ 379 h 1208"/>
                  <a:gd name="T8" fmla="*/ 87 w 1440"/>
                  <a:gd name="T9" fmla="*/ 623 h 1208"/>
                  <a:gd name="T10" fmla="*/ 30 w 1440"/>
                  <a:gd name="T11" fmla="*/ 636 h 1208"/>
                  <a:gd name="T12" fmla="*/ 13 w 1440"/>
                  <a:gd name="T13" fmla="*/ 643 h 1208"/>
                  <a:gd name="T14" fmla="*/ 0 w 1440"/>
                  <a:gd name="T15" fmla="*/ 669 h 1208"/>
                  <a:gd name="T16" fmla="*/ 0 w 1440"/>
                  <a:gd name="T17" fmla="*/ 1062 h 1208"/>
                  <a:gd name="T18" fmla="*/ 16 w 1440"/>
                  <a:gd name="T19" fmla="*/ 1091 h 1208"/>
                  <a:gd name="T20" fmla="*/ 376 w 1440"/>
                  <a:gd name="T21" fmla="*/ 1208 h 1208"/>
                  <a:gd name="T22" fmla="*/ 376 w 1440"/>
                  <a:gd name="T23" fmla="*/ 1208 h 1208"/>
                  <a:gd name="T24" fmla="*/ 376 w 1440"/>
                  <a:gd name="T25" fmla="*/ 1208 h 1208"/>
                  <a:gd name="T26" fmla="*/ 385 w 1440"/>
                  <a:gd name="T27" fmla="*/ 1206 h 1208"/>
                  <a:gd name="T28" fmla="*/ 387 w 1440"/>
                  <a:gd name="T29" fmla="*/ 1206 h 1208"/>
                  <a:gd name="T30" fmla="*/ 394 w 1440"/>
                  <a:gd name="T31" fmla="*/ 1202 h 1208"/>
                  <a:gd name="T32" fmla="*/ 395 w 1440"/>
                  <a:gd name="T33" fmla="*/ 1202 h 1208"/>
                  <a:gd name="T34" fmla="*/ 400 w 1440"/>
                  <a:gd name="T35" fmla="*/ 1198 h 1208"/>
                  <a:gd name="T36" fmla="*/ 401 w 1440"/>
                  <a:gd name="T37" fmla="*/ 1196 h 1208"/>
                  <a:gd name="T38" fmla="*/ 402 w 1440"/>
                  <a:gd name="T39" fmla="*/ 1195 h 1208"/>
                  <a:gd name="T40" fmla="*/ 407 w 1440"/>
                  <a:gd name="T41" fmla="*/ 1187 h 1208"/>
                  <a:gd name="T42" fmla="*/ 407 w 1440"/>
                  <a:gd name="T43" fmla="*/ 1187 h 1208"/>
                  <a:gd name="T44" fmla="*/ 663 w 1440"/>
                  <a:gd name="T45" fmla="*/ 547 h 1208"/>
                  <a:gd name="T46" fmla="*/ 665 w 1440"/>
                  <a:gd name="T47" fmla="*/ 539 h 1208"/>
                  <a:gd name="T48" fmla="*/ 664 w 1440"/>
                  <a:gd name="T49" fmla="*/ 508 h 1208"/>
                  <a:gd name="T50" fmla="*/ 628 w 1440"/>
                  <a:gd name="T51" fmla="*/ 492 h 1208"/>
                  <a:gd name="T52" fmla="*/ 153 w 1440"/>
                  <a:gd name="T53" fmla="*/ 607 h 1208"/>
                  <a:gd name="T54" fmla="*/ 153 w 1440"/>
                  <a:gd name="T55" fmla="*/ 511 h 1208"/>
                  <a:gd name="T56" fmla="*/ 723 w 1440"/>
                  <a:gd name="T57" fmla="*/ 432 h 1208"/>
                  <a:gd name="T58" fmla="*/ 663 w 1440"/>
                  <a:gd name="T59" fmla="*/ 771 h 1208"/>
                  <a:gd name="T60" fmla="*/ 663 w 1440"/>
                  <a:gd name="T61" fmla="*/ 771 h 1208"/>
                  <a:gd name="T62" fmla="*/ 663 w 1440"/>
                  <a:gd name="T63" fmla="*/ 773 h 1208"/>
                  <a:gd name="T64" fmla="*/ 661 w 1440"/>
                  <a:gd name="T65" fmla="*/ 782 h 1208"/>
                  <a:gd name="T66" fmla="*/ 663 w 1440"/>
                  <a:gd name="T67" fmla="*/ 782 h 1208"/>
                  <a:gd name="T68" fmla="*/ 664 w 1440"/>
                  <a:gd name="T69" fmla="*/ 1160 h 1208"/>
                  <a:gd name="T70" fmla="*/ 695 w 1440"/>
                  <a:gd name="T71" fmla="*/ 1162 h 1208"/>
                  <a:gd name="T72" fmla="*/ 761 w 1440"/>
                  <a:gd name="T73" fmla="*/ 1164 h 1208"/>
                  <a:gd name="T74" fmla="*/ 1437 w 1440"/>
                  <a:gd name="T75" fmla="*/ 771 h 1208"/>
                  <a:gd name="T76" fmla="*/ 1437 w 1440"/>
                  <a:gd name="T77" fmla="*/ 432 h 1208"/>
                  <a:gd name="T78" fmla="*/ 1437 w 1440"/>
                  <a:gd name="T79" fmla="*/ 432 h 1208"/>
                  <a:gd name="T80" fmla="*/ 1440 w 1440"/>
                  <a:gd name="T81" fmla="*/ 393 h 1208"/>
                  <a:gd name="T82" fmla="*/ 65 w 1440"/>
                  <a:gd name="T83" fmla="*/ 1043 h 1208"/>
                  <a:gd name="T84" fmla="*/ 65 w 1440"/>
                  <a:gd name="T85" fmla="*/ 746 h 1208"/>
                  <a:gd name="T86" fmla="*/ 342 w 1440"/>
                  <a:gd name="T87" fmla="*/ 823 h 1208"/>
                  <a:gd name="T88" fmla="*/ 343 w 1440"/>
                  <a:gd name="T89" fmla="*/ 1140 h 1208"/>
                  <a:gd name="T90" fmla="*/ 65 w 1440"/>
                  <a:gd name="T91" fmla="*/ 1043 h 1208"/>
                  <a:gd name="T92" fmla="*/ 537 w 1440"/>
                  <a:gd name="T93" fmla="*/ 582 h 1208"/>
                  <a:gd name="T94" fmla="*/ 376 w 1440"/>
                  <a:gd name="T95" fmla="*/ 752 h 1208"/>
                  <a:gd name="T96" fmla="*/ 97 w 1440"/>
                  <a:gd name="T97" fmla="*/ 688 h 1208"/>
                  <a:gd name="T98" fmla="*/ 537 w 1440"/>
                  <a:gd name="T99" fmla="*/ 582 h 1208"/>
                  <a:gd name="T100" fmla="*/ 739 w 1440"/>
                  <a:gd name="T101" fmla="*/ 720 h 1208"/>
                  <a:gd name="T102" fmla="*/ 804 w 1440"/>
                  <a:gd name="T103" fmla="*/ 354 h 1208"/>
                  <a:gd name="T104" fmla="*/ 161 w 1440"/>
                  <a:gd name="T105" fmla="*/ 444 h 1208"/>
                  <a:gd name="T106" fmla="*/ 153 w 1440"/>
                  <a:gd name="T107" fmla="*/ 393 h 1208"/>
                  <a:gd name="T108" fmla="*/ 764 w 1440"/>
                  <a:gd name="T109" fmla="*/ 66 h 1208"/>
                  <a:gd name="T110" fmla="*/ 1375 w 1440"/>
                  <a:gd name="T111" fmla="*/ 393 h 1208"/>
                  <a:gd name="T112" fmla="*/ 739 w 1440"/>
                  <a:gd name="T113" fmla="*/ 720 h 1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40" h="1208">
                    <a:moveTo>
                      <a:pt x="1440" y="393"/>
                    </a:moveTo>
                    <a:cubicBezTo>
                      <a:pt x="1440" y="173"/>
                      <a:pt x="1143" y="0"/>
                      <a:pt x="764" y="0"/>
                    </a:cubicBezTo>
                    <a:cubicBezTo>
                      <a:pt x="392" y="0"/>
                      <a:pt x="100" y="166"/>
                      <a:pt x="88" y="379"/>
                    </a:cubicBezTo>
                    <a:lnTo>
                      <a:pt x="87" y="379"/>
                    </a:lnTo>
                    <a:lnTo>
                      <a:pt x="87" y="623"/>
                    </a:lnTo>
                    <a:lnTo>
                      <a:pt x="30" y="636"/>
                    </a:lnTo>
                    <a:cubicBezTo>
                      <a:pt x="24" y="637"/>
                      <a:pt x="18" y="639"/>
                      <a:pt x="13" y="643"/>
                    </a:cubicBezTo>
                    <a:cubicBezTo>
                      <a:pt x="4" y="649"/>
                      <a:pt x="0" y="659"/>
                      <a:pt x="0" y="669"/>
                    </a:cubicBezTo>
                    <a:lnTo>
                      <a:pt x="0" y="1062"/>
                    </a:lnTo>
                    <a:cubicBezTo>
                      <a:pt x="0" y="1074"/>
                      <a:pt x="6" y="1085"/>
                      <a:pt x="16" y="1091"/>
                    </a:cubicBezTo>
                    <a:cubicBezTo>
                      <a:pt x="25" y="1095"/>
                      <a:pt x="222" y="1208"/>
                      <a:pt x="376" y="1208"/>
                    </a:cubicBezTo>
                    <a:lnTo>
                      <a:pt x="376" y="1208"/>
                    </a:lnTo>
                    <a:lnTo>
                      <a:pt x="376" y="1208"/>
                    </a:lnTo>
                    <a:cubicBezTo>
                      <a:pt x="379" y="1208"/>
                      <a:pt x="382" y="1207"/>
                      <a:pt x="385" y="1206"/>
                    </a:cubicBezTo>
                    <a:cubicBezTo>
                      <a:pt x="386" y="1206"/>
                      <a:pt x="386" y="1206"/>
                      <a:pt x="387" y="1206"/>
                    </a:cubicBezTo>
                    <a:cubicBezTo>
                      <a:pt x="389" y="1205"/>
                      <a:pt x="392" y="1204"/>
                      <a:pt x="394" y="1202"/>
                    </a:cubicBezTo>
                    <a:cubicBezTo>
                      <a:pt x="394" y="1202"/>
                      <a:pt x="394" y="1202"/>
                      <a:pt x="395" y="1202"/>
                    </a:cubicBezTo>
                    <a:cubicBezTo>
                      <a:pt x="396" y="1201"/>
                      <a:pt x="398" y="1200"/>
                      <a:pt x="400" y="1198"/>
                    </a:cubicBezTo>
                    <a:cubicBezTo>
                      <a:pt x="400" y="1197"/>
                      <a:pt x="400" y="1197"/>
                      <a:pt x="401" y="1196"/>
                    </a:cubicBezTo>
                    <a:cubicBezTo>
                      <a:pt x="401" y="1196"/>
                      <a:pt x="402" y="1195"/>
                      <a:pt x="402" y="1195"/>
                    </a:cubicBezTo>
                    <a:cubicBezTo>
                      <a:pt x="404" y="1192"/>
                      <a:pt x="406" y="1190"/>
                      <a:pt x="407" y="1187"/>
                    </a:cubicBezTo>
                    <a:cubicBezTo>
                      <a:pt x="407" y="1187"/>
                      <a:pt x="407" y="1187"/>
                      <a:pt x="407" y="1187"/>
                    </a:cubicBezTo>
                    <a:lnTo>
                      <a:pt x="663" y="547"/>
                    </a:lnTo>
                    <a:cubicBezTo>
                      <a:pt x="664" y="544"/>
                      <a:pt x="665" y="541"/>
                      <a:pt x="665" y="539"/>
                    </a:cubicBezTo>
                    <a:cubicBezTo>
                      <a:pt x="670" y="529"/>
                      <a:pt x="670" y="517"/>
                      <a:pt x="664" y="508"/>
                    </a:cubicBezTo>
                    <a:cubicBezTo>
                      <a:pt x="657" y="495"/>
                      <a:pt x="642" y="489"/>
                      <a:pt x="628" y="492"/>
                    </a:cubicBezTo>
                    <a:lnTo>
                      <a:pt x="153" y="607"/>
                    </a:lnTo>
                    <a:lnTo>
                      <a:pt x="153" y="511"/>
                    </a:lnTo>
                    <a:lnTo>
                      <a:pt x="723" y="432"/>
                    </a:lnTo>
                    <a:lnTo>
                      <a:pt x="663" y="771"/>
                    </a:lnTo>
                    <a:lnTo>
                      <a:pt x="663" y="771"/>
                    </a:lnTo>
                    <a:lnTo>
                      <a:pt x="663" y="773"/>
                    </a:lnTo>
                    <a:lnTo>
                      <a:pt x="661" y="782"/>
                    </a:lnTo>
                    <a:lnTo>
                      <a:pt x="663" y="782"/>
                    </a:lnTo>
                    <a:lnTo>
                      <a:pt x="664" y="1160"/>
                    </a:lnTo>
                    <a:lnTo>
                      <a:pt x="695" y="1162"/>
                    </a:lnTo>
                    <a:cubicBezTo>
                      <a:pt x="717" y="1163"/>
                      <a:pt x="739" y="1164"/>
                      <a:pt x="761" y="1164"/>
                    </a:cubicBezTo>
                    <a:cubicBezTo>
                      <a:pt x="1140" y="1164"/>
                      <a:pt x="1437" y="991"/>
                      <a:pt x="1437" y="771"/>
                    </a:cubicBezTo>
                    <a:lnTo>
                      <a:pt x="1437" y="432"/>
                    </a:lnTo>
                    <a:lnTo>
                      <a:pt x="1437" y="432"/>
                    </a:lnTo>
                    <a:cubicBezTo>
                      <a:pt x="1439" y="419"/>
                      <a:pt x="1440" y="406"/>
                      <a:pt x="1440" y="393"/>
                    </a:cubicBezTo>
                    <a:close/>
                    <a:moveTo>
                      <a:pt x="65" y="1043"/>
                    </a:moveTo>
                    <a:lnTo>
                      <a:pt x="65" y="746"/>
                    </a:lnTo>
                    <a:cubicBezTo>
                      <a:pt x="120" y="787"/>
                      <a:pt x="212" y="834"/>
                      <a:pt x="342" y="823"/>
                    </a:cubicBezTo>
                    <a:lnTo>
                      <a:pt x="343" y="1140"/>
                    </a:lnTo>
                    <a:cubicBezTo>
                      <a:pt x="236" y="1129"/>
                      <a:pt x="110" y="1066"/>
                      <a:pt x="65" y="1043"/>
                    </a:cubicBezTo>
                    <a:close/>
                    <a:moveTo>
                      <a:pt x="537" y="582"/>
                    </a:moveTo>
                    <a:lnTo>
                      <a:pt x="376" y="752"/>
                    </a:lnTo>
                    <a:cubicBezTo>
                      <a:pt x="237" y="778"/>
                      <a:pt x="145" y="727"/>
                      <a:pt x="97" y="688"/>
                    </a:cubicBezTo>
                    <a:lnTo>
                      <a:pt x="537" y="582"/>
                    </a:lnTo>
                    <a:close/>
                    <a:moveTo>
                      <a:pt x="739" y="720"/>
                    </a:moveTo>
                    <a:lnTo>
                      <a:pt x="804" y="354"/>
                    </a:lnTo>
                    <a:lnTo>
                      <a:pt x="161" y="444"/>
                    </a:lnTo>
                    <a:cubicBezTo>
                      <a:pt x="155" y="427"/>
                      <a:pt x="153" y="410"/>
                      <a:pt x="153" y="393"/>
                    </a:cubicBezTo>
                    <a:cubicBezTo>
                      <a:pt x="153" y="216"/>
                      <a:pt x="432" y="66"/>
                      <a:pt x="764" y="66"/>
                    </a:cubicBezTo>
                    <a:cubicBezTo>
                      <a:pt x="1095" y="66"/>
                      <a:pt x="1375" y="216"/>
                      <a:pt x="1375" y="393"/>
                    </a:cubicBezTo>
                    <a:cubicBezTo>
                      <a:pt x="1375" y="575"/>
                      <a:pt x="1081" y="728"/>
                      <a:pt x="739" y="720"/>
                    </a:cubicBezTo>
                    <a:close/>
                  </a:path>
                </a:pathLst>
              </a:custGeom>
              <a:solidFill>
                <a:srgbClr val="FDEC94"/>
              </a:solidFill>
              <a:ln>
                <a:noFill/>
              </a:ln>
            </p:spPr>
            <p:txBody>
              <a:bodyPr/>
              <a:lstStyle/>
              <a:p>
                <a:endParaRPr lang="zh-CN" altLang="en-US"/>
              </a:p>
            </p:txBody>
          </p:sp>
        </p:grpSp>
        <p:grpSp>
          <p:nvGrpSpPr>
            <p:cNvPr id="64" name="组合 63"/>
            <p:cNvGrpSpPr/>
            <p:nvPr/>
          </p:nvGrpSpPr>
          <p:grpSpPr>
            <a:xfrm>
              <a:off x="6169666" y="555526"/>
              <a:ext cx="2691879" cy="849781"/>
              <a:chOff x="5897548" y="3177773"/>
              <a:chExt cx="2691879" cy="849781"/>
            </a:xfrm>
          </p:grpSpPr>
          <p:sp>
            <p:nvSpPr>
              <p:cNvPr id="65" name="TextBox 44"/>
              <p:cNvSpPr txBox="1"/>
              <p:nvPr/>
            </p:nvSpPr>
            <p:spPr>
              <a:xfrm>
                <a:off x="5904760" y="3177773"/>
                <a:ext cx="1510521"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66" name="TextBox 45"/>
              <p:cNvSpPr txBox="1"/>
              <p:nvPr/>
            </p:nvSpPr>
            <p:spPr>
              <a:xfrm>
                <a:off x="5897548" y="3455090"/>
                <a:ext cx="2691879"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67" name="组合 66"/>
            <p:cNvGrpSpPr/>
            <p:nvPr/>
          </p:nvGrpSpPr>
          <p:grpSpPr>
            <a:xfrm>
              <a:off x="6169666" y="1570795"/>
              <a:ext cx="2691879" cy="849781"/>
              <a:chOff x="5897548" y="3177773"/>
              <a:chExt cx="2691879" cy="849781"/>
            </a:xfrm>
          </p:grpSpPr>
          <p:sp>
            <p:nvSpPr>
              <p:cNvPr id="68" name="TextBox 44"/>
              <p:cNvSpPr txBox="1"/>
              <p:nvPr/>
            </p:nvSpPr>
            <p:spPr>
              <a:xfrm>
                <a:off x="5904760" y="3177773"/>
                <a:ext cx="1510521"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69" name="TextBox 45"/>
              <p:cNvSpPr txBox="1"/>
              <p:nvPr/>
            </p:nvSpPr>
            <p:spPr>
              <a:xfrm>
                <a:off x="5897548" y="3455090"/>
                <a:ext cx="2691879"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70" name="组合 69"/>
            <p:cNvGrpSpPr/>
            <p:nvPr/>
          </p:nvGrpSpPr>
          <p:grpSpPr>
            <a:xfrm>
              <a:off x="6169666" y="2697893"/>
              <a:ext cx="2691879" cy="849781"/>
              <a:chOff x="5897548" y="3177773"/>
              <a:chExt cx="2691879" cy="849781"/>
            </a:xfrm>
          </p:grpSpPr>
          <p:sp>
            <p:nvSpPr>
              <p:cNvPr id="71" name="TextBox 44"/>
              <p:cNvSpPr txBox="1"/>
              <p:nvPr/>
            </p:nvSpPr>
            <p:spPr>
              <a:xfrm>
                <a:off x="5904760" y="3177773"/>
                <a:ext cx="1510521"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72" name="TextBox 45"/>
              <p:cNvSpPr txBox="1"/>
              <p:nvPr/>
            </p:nvSpPr>
            <p:spPr>
              <a:xfrm>
                <a:off x="5897548" y="3455090"/>
                <a:ext cx="2691879"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73" name="组合 72"/>
            <p:cNvGrpSpPr/>
            <p:nvPr/>
          </p:nvGrpSpPr>
          <p:grpSpPr>
            <a:xfrm>
              <a:off x="6169666" y="3713162"/>
              <a:ext cx="2691879" cy="849781"/>
              <a:chOff x="5897548" y="3177773"/>
              <a:chExt cx="2691879" cy="849781"/>
            </a:xfrm>
          </p:grpSpPr>
          <p:sp>
            <p:nvSpPr>
              <p:cNvPr id="74" name="TextBox 44"/>
              <p:cNvSpPr txBox="1"/>
              <p:nvPr/>
            </p:nvSpPr>
            <p:spPr>
              <a:xfrm>
                <a:off x="5904760" y="3177773"/>
                <a:ext cx="1510521"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75" name="TextBox 45"/>
              <p:cNvSpPr txBox="1"/>
              <p:nvPr/>
            </p:nvSpPr>
            <p:spPr>
              <a:xfrm>
                <a:off x="5897548" y="3455090"/>
                <a:ext cx="2691879"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7520" r="67280"/>
          <a:stretch>
            <a:fillRect/>
          </a:stretch>
        </p:blipFill>
        <p:spPr>
          <a:xfrm>
            <a:off x="2990963" y="4572"/>
            <a:ext cx="2304256" cy="513892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10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33">
                                            <p:txEl>
                                              <p:pRg st="0" end="0"/>
                                            </p:txEl>
                                          </p:spTgt>
                                        </p:tgtEl>
                                        <p:attrNameLst>
                                          <p:attrName>style.visibility</p:attrName>
                                        </p:attrNameLst>
                                      </p:cBhvr>
                                      <p:to>
                                        <p:strVal val="visible"/>
                                      </p:to>
                                    </p:set>
                                    <p:anim calcmode="lin" valueType="num">
                                      <p:cBhvr>
                                        <p:cTn id="15" dur="500" fill="hold"/>
                                        <p:tgtEl>
                                          <p:spTgt spid="33">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33">
                                            <p:txEl>
                                              <p:pRg st="0" end="0"/>
                                            </p:txEl>
                                          </p:spTgt>
                                        </p:tgtEl>
                                        <p:attrNameLst>
                                          <p:attrName>ppt_y</p:attrName>
                                        </p:attrNameLst>
                                      </p:cBhvr>
                                      <p:tavLst>
                                        <p:tav tm="0">
                                          <p:val>
                                            <p:strVal val="#ppt_y"/>
                                          </p:val>
                                        </p:tav>
                                        <p:tav tm="100000">
                                          <p:val>
                                            <p:strVal val="#ppt_y"/>
                                          </p:val>
                                        </p:tav>
                                      </p:tavLst>
                                    </p:anim>
                                    <p:anim calcmode="lin" valueType="num">
                                      <p:cBhvr>
                                        <p:cTn id="17" dur="500" fill="hold"/>
                                        <p:tgtEl>
                                          <p:spTgt spid="33">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33">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33">
                                            <p:txEl>
                                              <p:pRg st="0" end="0"/>
                                            </p:txEl>
                                          </p:spTgt>
                                        </p:tgtEl>
                                      </p:cBhvr>
                                    </p:animEffect>
                                  </p:childTnLst>
                                </p:cTn>
                              </p:par>
                            </p:childTnLst>
                          </p:cTn>
                        </p:par>
                        <p:par>
                          <p:cTn id="20" fill="hold">
                            <p:stCondLst>
                              <p:cond delay="5750"/>
                            </p:stCondLst>
                            <p:childTnLst>
                              <p:par>
                                <p:cTn id="21" presetID="22" presetClass="entr" presetSubtype="2"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ipe(right)">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3" grpId="0" build="allAtOnce"/>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1043608" y="771550"/>
            <a:ext cx="4752528" cy="2877464"/>
          </a:xfrm>
          <a:prstGeom prst="rect">
            <a:avLst/>
          </a:prstGeom>
          <a:noFill/>
          <a:ln w="12700">
            <a:gradFill flip="none" rotWithShape="1">
              <a:gsLst>
                <a:gs pos="0">
                  <a:srgbClr val="FDEC94"/>
                </a:gs>
                <a:gs pos="28000">
                  <a:schemeClr val="accent1">
                    <a:lumMod val="20000"/>
                    <a:lumOff val="80000"/>
                  </a:schemeClr>
                </a:gs>
                <a:gs pos="73000">
                  <a:srgbClr val="3089C1"/>
                </a:gs>
                <a:gs pos="100000">
                  <a:srgbClr val="023699"/>
                </a:gs>
              </a:gsLst>
              <a:path path="circle">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7464935" y="1064806"/>
            <a:ext cx="1368152" cy="1938992"/>
          </a:xfrm>
          <a:prstGeom prst="rect">
            <a:avLst/>
          </a:prstGeom>
          <a:noFill/>
        </p:spPr>
        <p:txBody>
          <a:bodyPr wrap="square" rtlCol="0">
            <a:spAutoFit/>
          </a:bodyPr>
          <a:lstStyle/>
          <a:p>
            <a:r>
              <a:rPr lang="en-US" altLang="zh-CN" sz="12000" dirty="0" smtClean="0">
                <a:solidFill>
                  <a:srgbClr val="3089C1">
                    <a:alpha val="14000"/>
                  </a:srgbClr>
                </a:solidFill>
                <a:latin typeface="方正正中黑简体" panose="02000000000000000000" pitchFamily="2" charset="-122"/>
                <a:ea typeface="方正正中黑简体" panose="02000000000000000000" pitchFamily="2" charset="-122"/>
              </a:rPr>
              <a:t>4</a:t>
            </a:r>
            <a:endParaRPr lang="zh-CN" altLang="en-US" sz="12000" dirty="0">
              <a:solidFill>
                <a:srgbClr val="3089C1">
                  <a:alpha val="14000"/>
                </a:srgbClr>
              </a:solidFill>
              <a:latin typeface="方正正中黑简体" panose="02000000000000000000" pitchFamily="2" charset="-122"/>
              <a:ea typeface="方正正中黑简体" panose="02000000000000000000" pitchFamily="2" charset="-122"/>
            </a:endParaRPr>
          </a:p>
        </p:txBody>
      </p:sp>
      <p:pic>
        <p:nvPicPr>
          <p:cNvPr id="10" name="Picture 2"/>
          <p:cNvPicPr>
            <a:picLocks noChangeAspect="1" noChangeArrowheads="1"/>
          </p:cNvPicPr>
          <p:nvPr/>
        </p:nvPicPr>
        <p:blipFill>
          <a:blip r:embed="rId1">
            <a:extLst>
              <a:ext uri="{28A0092B-C50C-407E-A947-70E740481C1C}">
                <a14:useLocalDpi xmlns:a14="http://schemas.microsoft.com/office/drawing/2010/main" val="0"/>
              </a:ext>
            </a:extLst>
          </a:blip>
          <a:stretch>
            <a:fillRect/>
          </a:stretch>
        </p:blipFill>
        <p:spPr bwMode="auto">
          <a:xfrm flipH="1">
            <a:off x="683568" y="647543"/>
            <a:ext cx="4850400" cy="2729873"/>
          </a:xfrm>
          <a:prstGeom prst="rect">
            <a:avLst/>
          </a:prstGeom>
          <a:gradFill>
            <a:gsLst>
              <a:gs pos="49000">
                <a:schemeClr val="accent5">
                  <a:lumMod val="60000"/>
                  <a:lumOff val="40000"/>
                  <a:alpha val="0"/>
                </a:schemeClr>
              </a:gs>
              <a:gs pos="69000">
                <a:schemeClr val="accent5">
                  <a:lumMod val="20000"/>
                  <a:lumOff val="80000"/>
                </a:schemeClr>
              </a:gs>
              <a:gs pos="91000">
                <a:schemeClr val="accent5">
                  <a:lumMod val="40000"/>
                  <a:lumOff val="60000"/>
                  <a:alpha val="73000"/>
                </a:schemeClr>
              </a:gs>
            </a:gsLst>
            <a:path path="circle">
              <a:fillToRect l="100000" t="100000"/>
            </a:path>
          </a:gradFill>
        </p:spPr>
      </p:pic>
      <p:sp>
        <p:nvSpPr>
          <p:cNvPr id="3" name="矩形 2"/>
          <p:cNvSpPr/>
          <p:nvPr/>
        </p:nvSpPr>
        <p:spPr>
          <a:xfrm>
            <a:off x="4860032" y="2355726"/>
            <a:ext cx="3739212" cy="2376264"/>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TextBox 44"/>
          <p:cNvSpPr txBox="1"/>
          <p:nvPr/>
        </p:nvSpPr>
        <p:spPr>
          <a:xfrm>
            <a:off x="5509751" y="2302008"/>
            <a:ext cx="2930490" cy="584775"/>
          </a:xfrm>
          <a:prstGeom prst="rect">
            <a:avLst/>
          </a:prstGeom>
          <a:noFill/>
        </p:spPr>
        <p:txBody>
          <a:bodyPr wrap="square" rtlCol="0">
            <a:spAutoFit/>
          </a:bodyPr>
          <a:lstStyle/>
          <a:p>
            <a:r>
              <a:rPr lang="zh-CN" altLang="en-US" sz="3200" dirty="0" smtClean="0">
                <a:solidFill>
                  <a:schemeClr val="tx1">
                    <a:lumMod val="75000"/>
                    <a:lumOff val="25000"/>
                  </a:schemeClr>
                </a:solidFill>
                <a:latin typeface="汉仪中黑简" panose="02010609000101010101" pitchFamily="49" charset="-122"/>
                <a:ea typeface="汉仪中黑简" panose="02010609000101010101" pitchFamily="49" charset="-122"/>
              </a:rPr>
              <a:t>添加标题</a:t>
            </a:r>
            <a:endParaRPr lang="zh-CN" altLang="en-US" sz="3200" dirty="0">
              <a:solidFill>
                <a:schemeClr val="tx1">
                  <a:lumMod val="75000"/>
                  <a:lumOff val="25000"/>
                </a:schemeClr>
              </a:solidFill>
              <a:latin typeface="汉仪中黑简" panose="02010609000101010101" pitchFamily="49" charset="-122"/>
              <a:ea typeface="汉仪中黑简" panose="02010609000101010101" pitchFamily="49" charset="-122"/>
            </a:endParaRPr>
          </a:p>
        </p:txBody>
      </p:sp>
      <p:sp>
        <p:nvSpPr>
          <p:cNvPr id="62" name="TextBox 45"/>
          <p:cNvSpPr txBox="1"/>
          <p:nvPr/>
        </p:nvSpPr>
        <p:spPr>
          <a:xfrm>
            <a:off x="5487625" y="3075806"/>
            <a:ext cx="2791477"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cxnSp>
        <p:nvCxnSpPr>
          <p:cNvPr id="8" name="直接连接符 7"/>
          <p:cNvCxnSpPr/>
          <p:nvPr/>
        </p:nvCxnSpPr>
        <p:spPr>
          <a:xfrm>
            <a:off x="5614728" y="3649014"/>
            <a:ext cx="2534283" cy="0"/>
          </a:xfrm>
          <a:prstGeom prst="line">
            <a:avLst/>
          </a:prstGeom>
          <a:ln w="19050">
            <a:solidFill>
              <a:srgbClr val="FDEC94"/>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5093168" y="2355726"/>
            <a:ext cx="521560" cy="720080"/>
            <a:chOff x="5093168" y="2355726"/>
            <a:chExt cx="521560" cy="720080"/>
          </a:xfrm>
        </p:grpSpPr>
        <p:sp>
          <p:nvSpPr>
            <p:cNvPr id="9" name="五边形 8"/>
            <p:cNvSpPr/>
            <p:nvPr/>
          </p:nvSpPr>
          <p:spPr>
            <a:xfrm rot="5400000">
              <a:off x="4993908" y="2535746"/>
              <a:ext cx="720080" cy="360040"/>
            </a:xfrm>
            <a:prstGeom prst="homePlate">
              <a:avLst/>
            </a:prstGeom>
            <a:solidFill>
              <a:srgbClr val="FDEC94"/>
            </a:solid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TextBox 11"/>
            <p:cNvSpPr txBox="1"/>
            <p:nvPr/>
          </p:nvSpPr>
          <p:spPr>
            <a:xfrm>
              <a:off x="5093168" y="2594396"/>
              <a:ext cx="521560" cy="369332"/>
            </a:xfrm>
            <a:prstGeom prst="rect">
              <a:avLst/>
            </a:prstGeom>
            <a:noFill/>
          </p:spPr>
          <p:txBody>
            <a:bodyPr wrap="square" rtlCol="0">
              <a:spAutoFit/>
            </a:bodyPr>
            <a:lstStyle/>
            <a:p>
              <a:pPr algn="ctr"/>
              <a:r>
                <a:rPr lang="en-US" altLang="zh-CN" dirty="0" smtClean="0"/>
                <a:t>04</a:t>
              </a:r>
              <a:endParaRPr lang="zh-CN" alt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Scale>
                                      <p:cBhvr>
                                        <p:cTn id="7"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10"/>
                                        </p:tgtEl>
                                        <p:attrNameLst>
                                          <p:attrName>ppt_x</p:attrName>
                                          <p:attrName>ppt_y</p:attrName>
                                        </p:attrNameLst>
                                      </p:cBhvr>
                                    </p:animMotion>
                                    <p:animEffect transition="in" filter="fade">
                                      <p:cBhvr>
                                        <p:cTn id="9" dur="1000"/>
                                        <p:tgtEl>
                                          <p:spTgt spid="10"/>
                                        </p:tgtEl>
                                      </p:cBhvr>
                                    </p:animEffect>
                                  </p:childTnLst>
                                </p:cTn>
                              </p:par>
                            </p:childTnLst>
                          </p:cTn>
                        </p:par>
                        <p:par>
                          <p:cTn id="10" fill="hold">
                            <p:stCondLst>
                              <p:cond delay="1000"/>
                            </p:stCondLst>
                            <p:childTnLst>
                              <p:par>
                                <p:cTn id="11" presetID="21" presetClass="entr" presetSubtype="1"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heel(1)">
                                      <p:cBhvr>
                                        <p:cTn id="13" dur="2000"/>
                                        <p:tgtEl>
                                          <p:spTgt spid="14"/>
                                        </p:tgtEl>
                                      </p:cBhvr>
                                    </p:animEffect>
                                  </p:childTnLst>
                                </p:cTn>
                              </p:par>
                            </p:childTnLst>
                          </p:cTn>
                        </p:par>
                        <p:par>
                          <p:cTn id="14" fill="hold">
                            <p:stCondLst>
                              <p:cond delay="3000"/>
                            </p:stCondLst>
                            <p:childTnLst>
                              <p:par>
                                <p:cTn id="15" presetID="10"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3500"/>
                            </p:stCondLst>
                            <p:childTnLst>
                              <p:par>
                                <p:cTn id="19" presetID="22" presetClass="entr" presetSubtype="1" fill="hold"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up)">
                                      <p:cBhvr>
                                        <p:cTn id="21" dur="500"/>
                                        <p:tgtEl>
                                          <p:spTgt spid="15"/>
                                        </p:tgtEl>
                                      </p:cBhvr>
                                    </p:animEffect>
                                  </p:childTnLst>
                                </p:cTn>
                              </p:par>
                            </p:childTnLst>
                          </p:cTn>
                        </p:par>
                        <p:par>
                          <p:cTn id="22" fill="hold">
                            <p:stCondLst>
                              <p:cond delay="4000"/>
                            </p:stCondLst>
                            <p:childTnLst>
                              <p:par>
                                <p:cTn id="23" presetID="22" presetClass="entr" presetSubtype="8" fill="hold" grpId="0" nodeType="afterEffect">
                                  <p:stCondLst>
                                    <p:cond delay="0"/>
                                  </p:stCondLst>
                                  <p:childTnLst>
                                    <p:set>
                                      <p:cBhvr>
                                        <p:cTn id="24" dur="1" fill="hold">
                                          <p:stCondLst>
                                            <p:cond delay="0"/>
                                          </p:stCondLst>
                                        </p:cTn>
                                        <p:tgtEl>
                                          <p:spTgt spid="61"/>
                                        </p:tgtEl>
                                        <p:attrNameLst>
                                          <p:attrName>style.visibility</p:attrName>
                                        </p:attrNameLst>
                                      </p:cBhvr>
                                      <p:to>
                                        <p:strVal val="visible"/>
                                      </p:to>
                                    </p:set>
                                    <p:animEffect transition="in" filter="wipe(left)">
                                      <p:cBhvr>
                                        <p:cTn id="25" dur="500"/>
                                        <p:tgtEl>
                                          <p:spTgt spid="61"/>
                                        </p:tgtEl>
                                      </p:cBhvr>
                                    </p:animEffect>
                                  </p:childTnLst>
                                </p:cTn>
                              </p:par>
                            </p:childTnLst>
                          </p:cTn>
                        </p:par>
                        <p:par>
                          <p:cTn id="26" fill="hold">
                            <p:stCondLst>
                              <p:cond delay="4500"/>
                            </p:stCondLst>
                            <p:childTnLst>
                              <p:par>
                                <p:cTn id="27" presetID="22" presetClass="entr" presetSubtype="8" fill="hold" grpId="0" nodeType="after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wipe(left)">
                                      <p:cBhvr>
                                        <p:cTn id="29" dur="500"/>
                                        <p:tgtEl>
                                          <p:spTgt spid="62"/>
                                        </p:tgtEl>
                                      </p:cBhvr>
                                    </p:animEffect>
                                  </p:childTnLst>
                                </p:cTn>
                              </p:par>
                            </p:childTnLst>
                          </p:cTn>
                        </p:par>
                        <p:par>
                          <p:cTn id="30" fill="hold">
                            <p:stCondLst>
                              <p:cond delay="5000"/>
                            </p:stCondLst>
                            <p:childTnLst>
                              <p:par>
                                <p:cTn id="31" presetID="22" presetClass="entr" presetSubtype="8"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left)">
                                      <p:cBhvr>
                                        <p:cTn id="33" dur="500"/>
                                        <p:tgtEl>
                                          <p:spTgt spid="8"/>
                                        </p:tgtEl>
                                      </p:cBhvr>
                                    </p:animEffect>
                                  </p:childTnLst>
                                </p:cTn>
                              </p:par>
                            </p:childTnLst>
                          </p:cTn>
                        </p:par>
                        <p:par>
                          <p:cTn id="34" fill="hold">
                            <p:stCondLst>
                              <p:cond delay="5500"/>
                            </p:stCondLst>
                            <p:childTnLst>
                              <p:par>
                                <p:cTn id="35" presetID="10" presetClass="entr" presetSubtype="0" fill="hold" grpId="0" nodeType="afterEffect">
                                  <p:stCondLst>
                                    <p:cond delay="0"/>
                                  </p:stCondLst>
                                  <p:iterate type="lt">
                                    <p:tmPct val="0"/>
                                  </p:iterate>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par>
                          <p:cTn id="38" fill="hold">
                            <p:stCondLst>
                              <p:cond delay="5000"/>
                            </p:stCondLst>
                            <p:childTnLst>
                              <p:par>
                                <p:cTn id="39" presetID="28" presetClass="emph" presetSubtype="0" fill="hold" grpId="1" nodeType="afterEffect">
                                  <p:stCondLst>
                                    <p:cond delay="0"/>
                                  </p:stCondLst>
                                  <p:iterate type="lt">
                                    <p:tmPct val="10000"/>
                                  </p:iterate>
                                  <p:childTnLst>
                                    <p:animClr clrSpc="rgb" dir="cw">
                                      <p:cBhvr override="childStyle">
                                        <p:cTn id="40" dur="500" fill="hold"/>
                                        <p:tgtEl>
                                          <p:spTgt spid="2"/>
                                        </p:tgtEl>
                                        <p:attrNameLst>
                                          <p:attrName>style.color</p:attrName>
                                        </p:attrNameLst>
                                      </p:cBhvr>
                                      <p:to>
                                        <a:srgbClr val="A1A4E1"/>
                                      </p:to>
                                    </p:animClr>
                                    <p:animClr clrSpc="rgb" dir="cw">
                                      <p:cBhvr>
                                        <p:cTn id="41" dur="500" fill="hold"/>
                                        <p:tgtEl>
                                          <p:spTgt spid="2"/>
                                        </p:tgtEl>
                                        <p:attrNameLst>
                                          <p:attrName>fillcolor</p:attrName>
                                        </p:attrNameLst>
                                      </p:cBhvr>
                                      <p:to>
                                        <a:srgbClr val="A1A4E1"/>
                                      </p:to>
                                    </p:animClr>
                                    <p:set>
                                      <p:cBhvr>
                                        <p:cTn id="42" dur="500" fill="hold"/>
                                        <p:tgtEl>
                                          <p:spTgt spid="2"/>
                                        </p:tgtEl>
                                        <p:attrNameLst>
                                          <p:attrName>fill.type</p:attrName>
                                        </p:attrNameLst>
                                      </p:cBhvr>
                                      <p:to>
                                        <p:strVal val="solid"/>
                                      </p:to>
                                    </p:set>
                                    <p:anim to="1.5" calcmode="lin" valueType="num">
                                      <p:cBhvr override="childStyle">
                                        <p:cTn id="43" dur="500" fill="hold"/>
                                        <p:tgtEl>
                                          <p:spTgt spid="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 grpId="0"/>
      <p:bldP spid="2" grpId="1"/>
      <p:bldP spid="3" grpId="0" animBg="1"/>
      <p:bldP spid="61" grpId="0"/>
      <p:bldP spid="6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259632" y="1383618"/>
            <a:ext cx="6624736" cy="1692188"/>
            <a:chOff x="1259632" y="1383618"/>
            <a:chExt cx="6624736" cy="1692188"/>
          </a:xfrm>
        </p:grpSpPr>
        <p:grpSp>
          <p:nvGrpSpPr>
            <p:cNvPr id="8" name="组合 7"/>
            <p:cNvGrpSpPr/>
            <p:nvPr/>
          </p:nvGrpSpPr>
          <p:grpSpPr>
            <a:xfrm>
              <a:off x="1259632" y="1383618"/>
              <a:ext cx="2952328" cy="1692188"/>
              <a:chOff x="1259632" y="1383618"/>
              <a:chExt cx="2952328" cy="1692188"/>
            </a:xfrm>
          </p:grpSpPr>
          <p:sp>
            <p:nvSpPr>
              <p:cNvPr id="2" name="矩形 1"/>
              <p:cNvSpPr/>
              <p:nvPr/>
            </p:nvSpPr>
            <p:spPr>
              <a:xfrm>
                <a:off x="1259632" y="1563638"/>
                <a:ext cx="2952328" cy="1512168"/>
              </a:xfrm>
              <a:prstGeom prst="rect">
                <a:avLst/>
              </a:prstGeom>
              <a:solidFill>
                <a:srgbClr val="4A9E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2267744" y="1383618"/>
                <a:ext cx="936104" cy="360040"/>
              </a:xfrm>
              <a:prstGeom prst="rect">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1</a:t>
                </a:r>
                <a:endParaRPr lang="zh-CN" altLang="en-US" dirty="0"/>
              </a:p>
            </p:txBody>
          </p:sp>
        </p:grpSp>
        <p:grpSp>
          <p:nvGrpSpPr>
            <p:cNvPr id="9" name="组合 8"/>
            <p:cNvGrpSpPr/>
            <p:nvPr/>
          </p:nvGrpSpPr>
          <p:grpSpPr>
            <a:xfrm>
              <a:off x="4932040" y="1383618"/>
              <a:ext cx="2952328" cy="1692188"/>
              <a:chOff x="4932040" y="1383618"/>
              <a:chExt cx="2952328" cy="1692188"/>
            </a:xfrm>
          </p:grpSpPr>
          <p:sp>
            <p:nvSpPr>
              <p:cNvPr id="34" name="矩形 33"/>
              <p:cNvSpPr/>
              <p:nvPr/>
            </p:nvSpPr>
            <p:spPr>
              <a:xfrm>
                <a:off x="4932040" y="1563638"/>
                <a:ext cx="2952328" cy="1512168"/>
              </a:xfrm>
              <a:prstGeom prst="rect">
                <a:avLst/>
              </a:prstGeom>
              <a:solidFill>
                <a:srgbClr val="4A9E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5940152" y="1383618"/>
                <a:ext cx="936104" cy="360040"/>
              </a:xfrm>
              <a:prstGeom prst="rect">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PART 2</a:t>
                </a:r>
                <a:endParaRPr lang="zh-CN" altLang="en-US" dirty="0"/>
              </a:p>
            </p:txBody>
          </p:sp>
        </p:grpSp>
        <p:sp>
          <p:nvSpPr>
            <p:cNvPr id="5" name="文本框 4"/>
            <p:cNvSpPr txBox="1"/>
            <p:nvPr/>
          </p:nvSpPr>
          <p:spPr>
            <a:xfrm>
              <a:off x="2141730" y="1763400"/>
              <a:ext cx="1188132" cy="553998"/>
            </a:xfrm>
            <a:prstGeom prst="rect">
              <a:avLst/>
            </a:prstGeom>
            <a:noFill/>
            <a:ln w="9525">
              <a:noFill/>
            </a:ln>
          </p:spPr>
          <p:txBody>
            <a:bodyPr wrap="square" rtlCol="0">
              <a:spAutoFit/>
            </a:bodyPr>
            <a:lstStyle>
              <a:defPPr>
                <a:defRPr lang="zh-CN"/>
              </a:defPPr>
              <a:lvl1pPr>
                <a:defRPr sz="1600" spc="-150">
                  <a:latin typeface="PMingLiU" panose="02020300000000000000" pitchFamily="18" charset="-120"/>
                  <a:ea typeface="PMingLiU" panose="02020300000000000000" pitchFamily="18" charset="-120"/>
                </a:defRPr>
              </a:lvl1pPr>
            </a:lstStyle>
            <a:p>
              <a:pPr algn="ctr"/>
              <a:r>
                <a:rPr lang="en-US" altLang="zh-CN" sz="3000" dirty="0">
                  <a:solidFill>
                    <a:schemeClr val="bg1"/>
                  </a:solidFill>
                </a:rPr>
                <a:t>48%</a:t>
              </a:r>
              <a:endParaRPr lang="zh-CN" altLang="en-US" sz="3000" dirty="0">
                <a:solidFill>
                  <a:schemeClr val="bg1"/>
                </a:solidFill>
              </a:endParaRPr>
            </a:p>
          </p:txBody>
        </p:sp>
        <p:sp>
          <p:nvSpPr>
            <p:cNvPr id="38" name="文本框 37"/>
            <p:cNvSpPr txBox="1"/>
            <p:nvPr/>
          </p:nvSpPr>
          <p:spPr>
            <a:xfrm>
              <a:off x="5814138" y="1763400"/>
              <a:ext cx="1188132" cy="553998"/>
            </a:xfrm>
            <a:prstGeom prst="rect">
              <a:avLst/>
            </a:prstGeom>
            <a:noFill/>
            <a:ln w="9525">
              <a:noFill/>
            </a:ln>
          </p:spPr>
          <p:txBody>
            <a:bodyPr wrap="square" rtlCol="0">
              <a:spAutoFit/>
            </a:bodyPr>
            <a:lstStyle>
              <a:defPPr>
                <a:defRPr lang="zh-CN"/>
              </a:defPPr>
              <a:lvl1pPr>
                <a:defRPr sz="1600" spc="-150">
                  <a:latin typeface="PMingLiU" panose="02020300000000000000" pitchFamily="18" charset="-120"/>
                  <a:ea typeface="PMingLiU" panose="02020300000000000000" pitchFamily="18" charset="-120"/>
                </a:defRPr>
              </a:lvl1pPr>
            </a:lstStyle>
            <a:p>
              <a:pPr algn="ctr"/>
              <a:r>
                <a:rPr lang="en-US" altLang="zh-CN" sz="3000" dirty="0" smtClean="0">
                  <a:solidFill>
                    <a:schemeClr val="bg1"/>
                  </a:solidFill>
                </a:rPr>
                <a:t>87%</a:t>
              </a:r>
              <a:endParaRPr lang="zh-CN" altLang="en-US" sz="3000" dirty="0">
                <a:solidFill>
                  <a:schemeClr val="bg1"/>
                </a:solidFill>
              </a:endParaRPr>
            </a:p>
          </p:txBody>
        </p:sp>
        <p:sp>
          <p:nvSpPr>
            <p:cNvPr id="39" name="TextBox 45"/>
            <p:cNvSpPr txBox="1"/>
            <p:nvPr/>
          </p:nvSpPr>
          <p:spPr>
            <a:xfrm>
              <a:off x="1547664" y="2236215"/>
              <a:ext cx="2376264" cy="812530"/>
            </a:xfrm>
            <a:prstGeom prst="rect">
              <a:avLst/>
            </a:prstGeom>
            <a:noFill/>
          </p:spPr>
          <p:txBody>
            <a:bodyPr wrap="square" rtlCol="0">
              <a:spAutoFit/>
            </a:bodyPr>
            <a:lstStyle/>
            <a:p>
              <a:pPr algn="ctr">
                <a:lnSpc>
                  <a:spcPct val="130000"/>
                </a:lnSpc>
              </a:pPr>
              <a:r>
                <a:rPr lang="zh-CN" altLang="en-US" sz="1200" dirty="0" smtClean="0">
                  <a:solidFill>
                    <a:schemeClr val="bg1"/>
                  </a:solidFill>
                  <a:latin typeface="汉仪中黑简" panose="02010609000101010101" pitchFamily="49" charset="-122"/>
                  <a:ea typeface="汉仪中黑简" panose="02010609000101010101" pitchFamily="49" charset="-122"/>
                </a:rPr>
                <a:t>点击这里添加内容</a:t>
              </a:r>
              <a:r>
                <a:rPr lang="zh-CN" altLang="en-US" sz="1200" dirty="0">
                  <a:solidFill>
                    <a:schemeClr val="bg1"/>
                  </a:solidFill>
                  <a:latin typeface="汉仪中黑简" panose="02010609000101010101" pitchFamily="49" charset="-122"/>
                  <a:ea typeface="汉仪中黑简" panose="02010609000101010101" pitchFamily="49" charset="-122"/>
                </a:rPr>
                <a:t>点击这里添加</a:t>
              </a:r>
              <a:r>
                <a:rPr lang="zh-CN" altLang="en-US" sz="1200" dirty="0" smtClean="0">
                  <a:solidFill>
                    <a:schemeClr val="bg1"/>
                  </a:solidFill>
                  <a:latin typeface="汉仪中黑简" panose="02010609000101010101" pitchFamily="49" charset="-122"/>
                  <a:ea typeface="汉仪中黑简" panose="02010609000101010101" pitchFamily="49" charset="-122"/>
                </a:rPr>
                <a:t>内容</a:t>
              </a:r>
              <a:r>
                <a:rPr lang="zh-CN" altLang="en-US" sz="1200" dirty="0">
                  <a:solidFill>
                    <a:schemeClr val="bg1"/>
                  </a:solidFill>
                  <a:latin typeface="汉仪中黑简" panose="02010609000101010101" pitchFamily="49" charset="-122"/>
                  <a:ea typeface="汉仪中黑简" panose="02010609000101010101" pitchFamily="49" charset="-122"/>
                </a:rPr>
                <a:t>点击这里添加内容点击这里添加</a:t>
              </a:r>
              <a:r>
                <a:rPr lang="zh-CN" altLang="en-US" sz="1200" dirty="0" smtClean="0">
                  <a:solidFill>
                    <a:schemeClr val="bg1"/>
                  </a:solidFill>
                  <a:latin typeface="汉仪中黑简" panose="02010609000101010101" pitchFamily="49" charset="-122"/>
                  <a:ea typeface="汉仪中黑简" panose="02010609000101010101" pitchFamily="49" charset="-122"/>
                </a:rPr>
                <a:t>内容</a:t>
              </a:r>
              <a:endParaRPr lang="zh-CN" altLang="en-US" sz="1200" dirty="0">
                <a:solidFill>
                  <a:schemeClr val="bg1"/>
                </a:solidFill>
                <a:latin typeface="汉仪中黑简" panose="02010609000101010101" pitchFamily="49" charset="-122"/>
                <a:ea typeface="汉仪中黑简" panose="02010609000101010101" pitchFamily="49" charset="-122"/>
              </a:endParaRPr>
            </a:p>
          </p:txBody>
        </p:sp>
        <p:sp>
          <p:nvSpPr>
            <p:cNvPr id="40" name="TextBox 45"/>
            <p:cNvSpPr txBox="1"/>
            <p:nvPr/>
          </p:nvSpPr>
          <p:spPr>
            <a:xfrm>
              <a:off x="5220072" y="2236215"/>
              <a:ext cx="2376264" cy="812530"/>
            </a:xfrm>
            <a:prstGeom prst="rect">
              <a:avLst/>
            </a:prstGeom>
            <a:noFill/>
          </p:spPr>
          <p:txBody>
            <a:bodyPr wrap="square" rtlCol="0">
              <a:spAutoFit/>
            </a:bodyPr>
            <a:lstStyle/>
            <a:p>
              <a:pPr algn="ctr">
                <a:lnSpc>
                  <a:spcPct val="130000"/>
                </a:lnSpc>
              </a:pPr>
              <a:r>
                <a:rPr lang="zh-CN" altLang="en-US" sz="1200" dirty="0" smtClean="0">
                  <a:solidFill>
                    <a:schemeClr val="bg1"/>
                  </a:solidFill>
                  <a:latin typeface="汉仪中黑简" panose="02010609000101010101" pitchFamily="49" charset="-122"/>
                  <a:ea typeface="汉仪中黑简" panose="02010609000101010101" pitchFamily="49" charset="-122"/>
                </a:rPr>
                <a:t>点击这里添加内容</a:t>
              </a:r>
              <a:r>
                <a:rPr lang="zh-CN" altLang="en-US" sz="1200" dirty="0">
                  <a:solidFill>
                    <a:schemeClr val="bg1"/>
                  </a:solidFill>
                  <a:latin typeface="汉仪中黑简" panose="02010609000101010101" pitchFamily="49" charset="-122"/>
                  <a:ea typeface="汉仪中黑简" panose="02010609000101010101" pitchFamily="49" charset="-122"/>
                </a:rPr>
                <a:t>点击这里添加</a:t>
              </a:r>
              <a:r>
                <a:rPr lang="zh-CN" altLang="en-US" sz="1200" dirty="0" smtClean="0">
                  <a:solidFill>
                    <a:schemeClr val="bg1"/>
                  </a:solidFill>
                  <a:latin typeface="汉仪中黑简" panose="02010609000101010101" pitchFamily="49" charset="-122"/>
                  <a:ea typeface="汉仪中黑简" panose="02010609000101010101" pitchFamily="49" charset="-122"/>
                </a:rPr>
                <a:t>内容</a:t>
              </a:r>
              <a:r>
                <a:rPr lang="zh-CN" altLang="en-US" sz="1200" dirty="0">
                  <a:solidFill>
                    <a:schemeClr val="bg1"/>
                  </a:solidFill>
                  <a:latin typeface="汉仪中黑简" panose="02010609000101010101" pitchFamily="49" charset="-122"/>
                  <a:ea typeface="汉仪中黑简" panose="02010609000101010101" pitchFamily="49" charset="-122"/>
                </a:rPr>
                <a:t>点击这里添加内容点击这里添加</a:t>
              </a:r>
              <a:r>
                <a:rPr lang="zh-CN" altLang="en-US" sz="1200" dirty="0" smtClean="0">
                  <a:solidFill>
                    <a:schemeClr val="bg1"/>
                  </a:solidFill>
                  <a:latin typeface="汉仪中黑简" panose="02010609000101010101" pitchFamily="49" charset="-122"/>
                  <a:ea typeface="汉仪中黑简" panose="02010609000101010101" pitchFamily="49" charset="-122"/>
                </a:rPr>
                <a:t>内容</a:t>
              </a:r>
              <a:endParaRPr lang="zh-CN" altLang="en-US" sz="1200" dirty="0">
                <a:solidFill>
                  <a:schemeClr val="bg1"/>
                </a:solidFill>
                <a:latin typeface="汉仪中黑简" panose="02010609000101010101" pitchFamily="49" charset="-122"/>
                <a:ea typeface="汉仪中黑简" panose="02010609000101010101" pitchFamily="49" charset="-122"/>
              </a:endParaRPr>
            </a:p>
          </p:txBody>
        </p:sp>
      </p:grpSp>
      <p:grpSp>
        <p:nvGrpSpPr>
          <p:cNvPr id="13" name="组合 12"/>
          <p:cNvGrpSpPr/>
          <p:nvPr/>
        </p:nvGrpSpPr>
        <p:grpSpPr>
          <a:xfrm>
            <a:off x="1259632" y="3651870"/>
            <a:ext cx="6624737" cy="581041"/>
            <a:chOff x="1259632" y="3651870"/>
            <a:chExt cx="6624737" cy="581041"/>
          </a:xfrm>
        </p:grpSpPr>
        <p:grpSp>
          <p:nvGrpSpPr>
            <p:cNvPr id="43" name="淘宝网Chenying0907出品 42"/>
            <p:cNvGrpSpPr/>
            <p:nvPr/>
          </p:nvGrpSpPr>
          <p:grpSpPr bwMode="auto">
            <a:xfrm rot="5400000">
              <a:off x="3096999" y="3109587"/>
              <a:ext cx="465725" cy="1674186"/>
              <a:chOff x="1049482" y="2420888"/>
              <a:chExt cx="620967" cy="2232248"/>
            </a:xfrm>
            <a:solidFill>
              <a:srgbClr val="A1A4E1"/>
            </a:solidFill>
          </p:grpSpPr>
          <p:sp>
            <p:nvSpPr>
              <p:cNvPr id="50" name="淘宝网Chenying0907出品 49"/>
              <p:cNvSpPr/>
              <p:nvPr/>
            </p:nvSpPr>
            <p:spPr>
              <a:xfrm>
                <a:off x="1049482" y="3393136"/>
                <a:ext cx="108000" cy="1260000"/>
              </a:xfrm>
              <a:prstGeom prst="rect">
                <a:avLst/>
              </a:prstGeom>
              <a:solidFill>
                <a:srgbClr val="FDEC94"/>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1" name="淘宝网Chenying0907出品 50"/>
              <p:cNvSpPr/>
              <p:nvPr/>
            </p:nvSpPr>
            <p:spPr>
              <a:xfrm>
                <a:off x="1220471" y="2420888"/>
                <a:ext cx="108000" cy="2232248"/>
              </a:xfrm>
              <a:prstGeom prst="rect">
                <a:avLst/>
              </a:prstGeom>
              <a:solidFill>
                <a:srgbClr val="FDEC94"/>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2" name="淘宝网Chenying0907出品 51"/>
              <p:cNvSpPr/>
              <p:nvPr/>
            </p:nvSpPr>
            <p:spPr>
              <a:xfrm>
                <a:off x="1391460" y="3033136"/>
                <a:ext cx="108000" cy="1620000"/>
              </a:xfrm>
              <a:prstGeom prst="rect">
                <a:avLst/>
              </a:prstGeom>
              <a:solidFill>
                <a:srgbClr val="FDEC94"/>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53" name="淘宝网Chenying0907出品 52"/>
              <p:cNvSpPr/>
              <p:nvPr/>
            </p:nvSpPr>
            <p:spPr>
              <a:xfrm>
                <a:off x="1562449" y="3465136"/>
                <a:ext cx="108000" cy="1188000"/>
              </a:xfrm>
              <a:prstGeom prst="rect">
                <a:avLst/>
              </a:prstGeom>
              <a:solidFill>
                <a:srgbClr val="FDEC94"/>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54" name="淘宝网Chenying0907出品 42"/>
            <p:cNvGrpSpPr/>
            <p:nvPr/>
          </p:nvGrpSpPr>
          <p:grpSpPr bwMode="auto">
            <a:xfrm rot="5400000">
              <a:off x="6814413" y="3109588"/>
              <a:ext cx="465725" cy="1674186"/>
              <a:chOff x="1049482" y="2420888"/>
              <a:chExt cx="620967" cy="2232248"/>
            </a:xfrm>
            <a:solidFill>
              <a:srgbClr val="A1A4E1"/>
            </a:solidFill>
          </p:grpSpPr>
          <p:sp>
            <p:nvSpPr>
              <p:cNvPr id="76" name="淘宝网Chenying0907出品 49"/>
              <p:cNvSpPr/>
              <p:nvPr/>
            </p:nvSpPr>
            <p:spPr>
              <a:xfrm>
                <a:off x="1049482" y="3393136"/>
                <a:ext cx="108000" cy="1260000"/>
              </a:xfrm>
              <a:prstGeom prst="rect">
                <a:avLst/>
              </a:prstGeom>
              <a:solidFill>
                <a:srgbClr val="FDEC94"/>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77" name="淘宝网Chenying0907出品 50"/>
              <p:cNvSpPr/>
              <p:nvPr/>
            </p:nvSpPr>
            <p:spPr>
              <a:xfrm>
                <a:off x="1220471" y="2420888"/>
                <a:ext cx="108000" cy="2232248"/>
              </a:xfrm>
              <a:prstGeom prst="rect">
                <a:avLst/>
              </a:prstGeom>
              <a:solidFill>
                <a:srgbClr val="FDEC94"/>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78" name="淘宝网Chenying0907出品 51"/>
              <p:cNvSpPr/>
              <p:nvPr/>
            </p:nvSpPr>
            <p:spPr>
              <a:xfrm>
                <a:off x="1391460" y="3033136"/>
                <a:ext cx="108000" cy="1620000"/>
              </a:xfrm>
              <a:prstGeom prst="rect">
                <a:avLst/>
              </a:prstGeom>
              <a:solidFill>
                <a:srgbClr val="FDEC94"/>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79" name="淘宝网Chenying0907出品 52"/>
              <p:cNvSpPr/>
              <p:nvPr/>
            </p:nvSpPr>
            <p:spPr>
              <a:xfrm>
                <a:off x="1562449" y="3465136"/>
                <a:ext cx="108000" cy="1188000"/>
              </a:xfrm>
              <a:prstGeom prst="rect">
                <a:avLst/>
              </a:prstGeom>
              <a:solidFill>
                <a:srgbClr val="FDEC94"/>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nvGrpSpPr>
            <p:cNvPr id="11" name="组合 10"/>
            <p:cNvGrpSpPr/>
            <p:nvPr/>
          </p:nvGrpSpPr>
          <p:grpSpPr>
            <a:xfrm>
              <a:off x="1259632" y="3660447"/>
              <a:ext cx="882098" cy="572464"/>
              <a:chOff x="1259632" y="3958540"/>
              <a:chExt cx="882098" cy="572464"/>
            </a:xfrm>
          </p:grpSpPr>
          <p:cxnSp>
            <p:nvCxnSpPr>
              <p:cNvPr id="10" name="直接连接符 9"/>
              <p:cNvCxnSpPr/>
              <p:nvPr/>
            </p:nvCxnSpPr>
            <p:spPr>
              <a:xfrm>
                <a:off x="2141730" y="4011909"/>
                <a:ext cx="0" cy="465727"/>
              </a:xfrm>
              <a:prstGeom prst="line">
                <a:avLst/>
              </a:prstGeom>
              <a:ln>
                <a:solidFill>
                  <a:srgbClr val="FDEC94"/>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1259632" y="4021049"/>
                <a:ext cx="0" cy="465727"/>
              </a:xfrm>
              <a:prstGeom prst="line">
                <a:avLst/>
              </a:prstGeom>
              <a:ln>
                <a:solidFill>
                  <a:srgbClr val="FDEC94"/>
                </a:solidFill>
              </a:ln>
            </p:spPr>
            <p:style>
              <a:lnRef idx="1">
                <a:schemeClr val="accent1"/>
              </a:lnRef>
              <a:fillRef idx="0">
                <a:schemeClr val="accent1"/>
              </a:fillRef>
              <a:effectRef idx="0">
                <a:schemeClr val="accent1"/>
              </a:effectRef>
              <a:fontRef idx="minor">
                <a:schemeClr val="tx1"/>
              </a:fontRef>
            </p:style>
          </p:cxnSp>
          <p:sp>
            <p:nvSpPr>
              <p:cNvPr id="81" name="TextBox 45"/>
              <p:cNvSpPr txBox="1"/>
              <p:nvPr/>
            </p:nvSpPr>
            <p:spPr>
              <a:xfrm>
                <a:off x="1280439" y="3958540"/>
                <a:ext cx="841643" cy="572464"/>
              </a:xfrm>
              <a:prstGeom prst="rect">
                <a:avLst/>
              </a:prstGeom>
              <a:noFill/>
            </p:spPr>
            <p:txBody>
              <a:bodyPr wrap="square" rtlCol="0">
                <a:spAutoFit/>
              </a:bodyPr>
              <a:lstStyle/>
              <a:p>
                <a:pPr algn="ct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82" name="组合 81"/>
            <p:cNvGrpSpPr/>
            <p:nvPr/>
          </p:nvGrpSpPr>
          <p:grpSpPr>
            <a:xfrm>
              <a:off x="4976947" y="3651870"/>
              <a:ext cx="882098" cy="572464"/>
              <a:chOff x="1259632" y="3958540"/>
              <a:chExt cx="882098" cy="572464"/>
            </a:xfrm>
          </p:grpSpPr>
          <p:cxnSp>
            <p:nvCxnSpPr>
              <p:cNvPr id="83" name="直接连接符 82"/>
              <p:cNvCxnSpPr/>
              <p:nvPr/>
            </p:nvCxnSpPr>
            <p:spPr>
              <a:xfrm>
                <a:off x="2141730" y="4011909"/>
                <a:ext cx="0" cy="465727"/>
              </a:xfrm>
              <a:prstGeom prst="line">
                <a:avLst/>
              </a:prstGeom>
              <a:ln>
                <a:solidFill>
                  <a:srgbClr val="FDEC94"/>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1259632" y="4021049"/>
                <a:ext cx="0" cy="465727"/>
              </a:xfrm>
              <a:prstGeom prst="line">
                <a:avLst/>
              </a:prstGeom>
              <a:ln>
                <a:solidFill>
                  <a:srgbClr val="FDEC94"/>
                </a:solidFill>
              </a:ln>
            </p:spPr>
            <p:style>
              <a:lnRef idx="1">
                <a:schemeClr val="accent1"/>
              </a:lnRef>
              <a:fillRef idx="0">
                <a:schemeClr val="accent1"/>
              </a:fillRef>
              <a:effectRef idx="0">
                <a:schemeClr val="accent1"/>
              </a:effectRef>
              <a:fontRef idx="minor">
                <a:schemeClr val="tx1"/>
              </a:fontRef>
            </p:style>
          </p:cxnSp>
          <p:sp>
            <p:nvSpPr>
              <p:cNvPr id="85" name="TextBox 45"/>
              <p:cNvSpPr txBox="1"/>
              <p:nvPr/>
            </p:nvSpPr>
            <p:spPr>
              <a:xfrm>
                <a:off x="1280439" y="3958540"/>
                <a:ext cx="841643" cy="572464"/>
              </a:xfrm>
              <a:prstGeom prst="rect">
                <a:avLst/>
              </a:prstGeom>
              <a:noFill/>
            </p:spPr>
            <p:txBody>
              <a:bodyPr wrap="square" rtlCol="0">
                <a:spAutoFit/>
              </a:bodyPr>
              <a:lstStyle/>
              <a:p>
                <a:pPr algn="ct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endParaRPr lang="zh-CN" altLang="en-US" sz="1200" dirty="0">
                  <a:latin typeface="汉仪中黑简" panose="02010609000101010101" pitchFamily="49" charset="-122"/>
                  <a:ea typeface="汉仪中黑简" panose="02010609000101010101" pitchFamily="49" charset="-122"/>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p:cNvPicPr>
            <a:picLocks noChangeAspect="1"/>
          </p:cNvPicPr>
          <p:nvPr/>
        </p:nvPicPr>
        <p:blipFill rotWithShape="1">
          <a:blip r:embed="rId1" cstate="print">
            <a:extLst>
              <a:ext uri="{28A0092B-C50C-407E-A947-70E740481C1C}">
                <a14:useLocalDpi xmlns:a14="http://schemas.microsoft.com/office/drawing/2010/main" val="0"/>
              </a:ext>
            </a:extLst>
          </a:blip>
          <a:srcRect l="-192" t="34161" r="45593"/>
          <a:stretch>
            <a:fillRect/>
          </a:stretch>
        </p:blipFill>
        <p:spPr>
          <a:xfrm>
            <a:off x="2524297" y="725289"/>
            <a:ext cx="3718276" cy="4483682"/>
          </a:xfrm>
          <a:prstGeom prst="rect">
            <a:avLst/>
          </a:prstGeom>
        </p:spPr>
      </p:pic>
      <p:sp>
        <p:nvSpPr>
          <p:cNvPr id="950" name="矩形 949"/>
          <p:cNvSpPr/>
          <p:nvPr/>
        </p:nvSpPr>
        <p:spPr>
          <a:xfrm>
            <a:off x="395536" y="2257850"/>
            <a:ext cx="2880321" cy="1395109"/>
          </a:xfrm>
          <a:prstGeom prst="rect">
            <a:avLst/>
          </a:prstGeom>
          <a:noFill/>
          <a:ln w="12700">
            <a:solidFill>
              <a:srgbClr val="4A9E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3" name="TextBox 45"/>
          <p:cNvSpPr txBox="1"/>
          <p:nvPr/>
        </p:nvSpPr>
        <p:spPr>
          <a:xfrm>
            <a:off x="395536" y="2477918"/>
            <a:ext cx="2880321" cy="892873"/>
          </a:xfrm>
          <a:prstGeom prst="rect">
            <a:avLst/>
          </a:prstGeom>
          <a:noFill/>
        </p:spPr>
        <p:txBody>
          <a:bodyPr wrap="square" rtlCol="0">
            <a:spAutoFit/>
          </a:bodyPr>
          <a:lstStyle/>
          <a:p>
            <a:pPr algn="r">
              <a:lnSpc>
                <a:spcPct val="130000"/>
              </a:lnSpc>
            </a:pPr>
            <a:r>
              <a:rPr lang="zh-CN" altLang="en-US" sz="1400" dirty="0" smtClean="0">
                <a:latin typeface="汉仪中黑简" panose="02010609000101010101" pitchFamily="49" charset="-122"/>
                <a:ea typeface="汉仪中黑简" panose="02010609000101010101" pitchFamily="49" charset="-122"/>
              </a:rPr>
              <a:t>点击这里添加内容</a:t>
            </a:r>
            <a:r>
              <a:rPr lang="zh-CN" altLang="en-US" sz="1400" dirty="0">
                <a:latin typeface="汉仪中黑简" panose="02010609000101010101" pitchFamily="49" charset="-122"/>
                <a:ea typeface="汉仪中黑简" panose="02010609000101010101" pitchFamily="49" charset="-122"/>
              </a:rPr>
              <a:t>点击这里添加</a:t>
            </a:r>
            <a:r>
              <a:rPr lang="zh-CN" altLang="en-US" sz="1400" dirty="0" smtClean="0">
                <a:latin typeface="汉仪中黑简" panose="02010609000101010101" pitchFamily="49" charset="-122"/>
                <a:ea typeface="汉仪中黑简" panose="02010609000101010101" pitchFamily="49" charset="-122"/>
              </a:rPr>
              <a:t>内容</a:t>
            </a:r>
            <a:r>
              <a:rPr lang="zh-CN" altLang="en-US" sz="1400" dirty="0">
                <a:latin typeface="汉仪中黑简" panose="02010609000101010101" pitchFamily="49" charset="-122"/>
                <a:ea typeface="汉仪中黑简" panose="02010609000101010101" pitchFamily="49" charset="-122"/>
              </a:rPr>
              <a:t>点击这里添加</a:t>
            </a:r>
            <a:r>
              <a:rPr lang="zh-CN" altLang="en-US" sz="1400" dirty="0" smtClean="0">
                <a:latin typeface="汉仪中黑简" panose="02010609000101010101" pitchFamily="49" charset="-122"/>
                <a:ea typeface="汉仪中黑简" panose="02010609000101010101" pitchFamily="49" charset="-122"/>
              </a:rPr>
              <a:t>内容</a:t>
            </a:r>
            <a:r>
              <a:rPr lang="zh-CN" altLang="en-US" sz="1400" dirty="0">
                <a:latin typeface="汉仪中黑简" panose="02010609000101010101" pitchFamily="49" charset="-122"/>
                <a:ea typeface="汉仪中黑简" panose="02010609000101010101" pitchFamily="49" charset="-122"/>
              </a:rPr>
              <a:t>点击</a:t>
            </a:r>
            <a:r>
              <a:rPr lang="zh-CN" altLang="en-US" sz="1400" dirty="0" smtClean="0">
                <a:latin typeface="汉仪中黑简" panose="02010609000101010101" pitchFamily="49" charset="-122"/>
                <a:ea typeface="汉仪中黑简" panose="02010609000101010101" pitchFamily="49" charset="-122"/>
              </a:rPr>
              <a:t>这里</a:t>
            </a:r>
            <a:endParaRPr lang="en-US" altLang="zh-CN" sz="1400" dirty="0" smtClean="0">
              <a:latin typeface="汉仪中黑简" panose="02010609000101010101" pitchFamily="49" charset="-122"/>
              <a:ea typeface="汉仪中黑简" panose="02010609000101010101" pitchFamily="49" charset="-122"/>
            </a:endParaRPr>
          </a:p>
          <a:p>
            <a:pPr algn="r">
              <a:lnSpc>
                <a:spcPct val="130000"/>
              </a:lnSpc>
            </a:pPr>
            <a:r>
              <a:rPr lang="zh-CN" altLang="en-US" sz="1400" dirty="0" smtClean="0">
                <a:latin typeface="汉仪中黑简" panose="02010609000101010101" pitchFamily="49" charset="-122"/>
                <a:ea typeface="汉仪中黑简" panose="02010609000101010101" pitchFamily="49" charset="-122"/>
              </a:rPr>
              <a:t>添加内容点击</a:t>
            </a:r>
            <a:r>
              <a:rPr lang="zh-CN" altLang="en-US" sz="1400" dirty="0">
                <a:latin typeface="汉仪中黑简" panose="02010609000101010101" pitchFamily="49" charset="-122"/>
                <a:ea typeface="汉仪中黑简" panose="02010609000101010101" pitchFamily="49" charset="-122"/>
              </a:rPr>
              <a:t>这里添加</a:t>
            </a:r>
            <a:r>
              <a:rPr lang="zh-CN" altLang="en-US" sz="1400" dirty="0" smtClean="0">
                <a:latin typeface="汉仪中黑简" panose="02010609000101010101" pitchFamily="49" charset="-122"/>
                <a:ea typeface="汉仪中黑简" panose="02010609000101010101" pitchFamily="49" charset="-122"/>
              </a:rPr>
              <a:t>内容</a:t>
            </a:r>
            <a:endParaRPr lang="zh-CN" altLang="en-US" sz="1400" dirty="0">
              <a:latin typeface="汉仪中黑简" panose="02010609000101010101" pitchFamily="49" charset="-122"/>
              <a:ea typeface="汉仪中黑简" panose="02010609000101010101" pitchFamily="49" charset="-122"/>
            </a:endParaRPr>
          </a:p>
        </p:txBody>
      </p:sp>
      <p:grpSp>
        <p:nvGrpSpPr>
          <p:cNvPr id="2" name="组合 1"/>
          <p:cNvGrpSpPr/>
          <p:nvPr/>
        </p:nvGrpSpPr>
        <p:grpSpPr>
          <a:xfrm>
            <a:off x="5940152" y="1408069"/>
            <a:ext cx="2923028" cy="3206756"/>
            <a:chOff x="5940152" y="1408069"/>
            <a:chExt cx="2923028" cy="3206756"/>
          </a:xfrm>
        </p:grpSpPr>
        <p:grpSp>
          <p:nvGrpSpPr>
            <p:cNvPr id="964" name="Group 962"/>
            <p:cNvGrpSpPr/>
            <p:nvPr/>
          </p:nvGrpSpPr>
          <p:grpSpPr>
            <a:xfrm>
              <a:off x="5940152" y="1491630"/>
              <a:ext cx="526619" cy="526620"/>
              <a:chOff x="7956376" y="1648154"/>
              <a:chExt cx="526619" cy="526620"/>
            </a:xfrm>
          </p:grpSpPr>
          <p:sp>
            <p:nvSpPr>
              <p:cNvPr id="965" name="椭圆 964"/>
              <p:cNvSpPr/>
              <p:nvPr/>
            </p:nvSpPr>
            <p:spPr>
              <a:xfrm>
                <a:off x="7956376" y="1648154"/>
                <a:ext cx="526619" cy="526620"/>
              </a:xfrm>
              <a:prstGeom prst="ellipse">
                <a:avLst/>
              </a:prstGeom>
              <a:solidFill>
                <a:srgbClr val="4A9ED2"/>
              </a:solidFill>
              <a:ln>
                <a:solidFill>
                  <a:srgbClr val="4A9ED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66" name="real-estate_294528"/>
              <p:cNvSpPr>
                <a:spLocks noChangeAspect="1"/>
              </p:cNvSpPr>
              <p:nvPr/>
            </p:nvSpPr>
            <p:spPr bwMode="auto">
              <a:xfrm>
                <a:off x="8033857" y="1778819"/>
                <a:ext cx="371655" cy="265288"/>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 name="T30" fmla="*/ 372171 w 604011"/>
                  <a:gd name="T31" fmla="*/ 372171 w 604011"/>
                  <a:gd name="T32" fmla="*/ 372171 w 604011"/>
                  <a:gd name="T33" fmla="*/ 372171 w 604011"/>
                  <a:gd name="T34" fmla="*/ 372171 w 604011"/>
                  <a:gd name="T35" fmla="*/ 372171 w 604011"/>
                  <a:gd name="T36" fmla="*/ 372171 w 604011"/>
                  <a:gd name="T37" fmla="*/ 372171 w 604011"/>
                  <a:gd name="T38" fmla="*/ 372171 w 604011"/>
                  <a:gd name="T39" fmla="*/ 372171 w 604011"/>
                  <a:gd name="T40" fmla="*/ 372171 w 604011"/>
                  <a:gd name="T41" fmla="*/ 372171 w 604011"/>
                  <a:gd name="T42" fmla="*/ 372171 w 604011"/>
                  <a:gd name="T43" fmla="*/ 372171 w 604011"/>
                  <a:gd name="T44" fmla="*/ 372171 w 604011"/>
                  <a:gd name="T45" fmla="*/ 372171 w 604011"/>
                  <a:gd name="T46" fmla="*/ 372171 w 604011"/>
                  <a:gd name="T47" fmla="*/ 372171 w 604011"/>
                  <a:gd name="T48" fmla="*/ 372171 w 604011"/>
                  <a:gd name="T49" fmla="*/ 372171 w 604011"/>
                  <a:gd name="T50" fmla="*/ 372171 w 604011"/>
                  <a:gd name="T51" fmla="*/ 372171 w 604011"/>
                  <a:gd name="T52" fmla="*/ 372171 w 604011"/>
                  <a:gd name="T53" fmla="*/ 372171 w 604011"/>
                  <a:gd name="T54" fmla="*/ 372171 w 604011"/>
                  <a:gd name="T55" fmla="*/ 372171 w 604011"/>
                  <a:gd name="T56" fmla="*/ 372171 w 604011"/>
                  <a:gd name="T57" fmla="*/ 372171 w 604011"/>
                  <a:gd name="T58" fmla="*/ 372171 w 604011"/>
                  <a:gd name="T59" fmla="*/ 372171 w 604011"/>
                  <a:gd name="T60" fmla="*/ 372171 w 604011"/>
                  <a:gd name="T61" fmla="*/ 372171 w 604011"/>
                  <a:gd name="T62" fmla="*/ 372171 w 604011"/>
                  <a:gd name="T63" fmla="*/ 372171 w 604011"/>
                  <a:gd name="T64" fmla="*/ 372171 w 604011"/>
                  <a:gd name="T65" fmla="*/ 372171 w 604011"/>
                  <a:gd name="T66" fmla="*/ 372171 w 604011"/>
                  <a:gd name="T67" fmla="*/ 372171 w 604011"/>
                  <a:gd name="T68" fmla="*/ 372171 w 604011"/>
                  <a:gd name="T69" fmla="*/ 372171 w 604011"/>
                  <a:gd name="T70" fmla="*/ 372171 w 604011"/>
                  <a:gd name="T71" fmla="*/ 372171 w 604011"/>
                  <a:gd name="T72" fmla="*/ 372171 w 604011"/>
                  <a:gd name="T73" fmla="*/ 372171 w 604011"/>
                  <a:gd name="T74" fmla="*/ 372171 w 604011"/>
                  <a:gd name="T75" fmla="*/ 372171 w 604011"/>
                  <a:gd name="T76" fmla="*/ 372171 w 604011"/>
                  <a:gd name="T77"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41" h="4676">
                    <a:moveTo>
                      <a:pt x="6477" y="4306"/>
                    </a:moveTo>
                    <a:cubicBezTo>
                      <a:pt x="5989" y="3618"/>
                      <a:pt x="4491" y="1491"/>
                      <a:pt x="4491" y="1491"/>
                    </a:cubicBezTo>
                    <a:cubicBezTo>
                      <a:pt x="4456" y="1440"/>
                      <a:pt x="4399" y="1407"/>
                      <a:pt x="4337" y="1401"/>
                    </a:cubicBezTo>
                    <a:cubicBezTo>
                      <a:pt x="4274" y="1395"/>
                      <a:pt x="4213" y="1416"/>
                      <a:pt x="4167" y="1458"/>
                    </a:cubicBezTo>
                    <a:lnTo>
                      <a:pt x="3775" y="1825"/>
                    </a:lnTo>
                    <a:lnTo>
                      <a:pt x="2854" y="117"/>
                    </a:lnTo>
                    <a:cubicBezTo>
                      <a:pt x="2817" y="48"/>
                      <a:pt x="2745" y="4"/>
                      <a:pt x="2667" y="3"/>
                    </a:cubicBezTo>
                    <a:cubicBezTo>
                      <a:pt x="2590" y="0"/>
                      <a:pt x="2516" y="44"/>
                      <a:pt x="2477" y="112"/>
                    </a:cubicBezTo>
                    <a:lnTo>
                      <a:pt x="39" y="4353"/>
                    </a:lnTo>
                    <a:cubicBezTo>
                      <a:pt x="0" y="4420"/>
                      <a:pt x="1" y="4502"/>
                      <a:pt x="39" y="4569"/>
                    </a:cubicBezTo>
                    <a:cubicBezTo>
                      <a:pt x="78" y="4635"/>
                      <a:pt x="149" y="4676"/>
                      <a:pt x="226" y="4676"/>
                    </a:cubicBezTo>
                    <a:lnTo>
                      <a:pt x="6321" y="4676"/>
                    </a:lnTo>
                    <a:cubicBezTo>
                      <a:pt x="6323" y="4676"/>
                      <a:pt x="6324" y="4676"/>
                      <a:pt x="6325" y="4676"/>
                    </a:cubicBezTo>
                    <a:cubicBezTo>
                      <a:pt x="6445" y="4676"/>
                      <a:pt x="6541" y="4580"/>
                      <a:pt x="6541" y="4460"/>
                    </a:cubicBezTo>
                    <a:cubicBezTo>
                      <a:pt x="6541" y="4400"/>
                      <a:pt x="6509" y="4352"/>
                      <a:pt x="6477" y="4306"/>
                    </a:cubicBezTo>
                    <a:close/>
                    <a:moveTo>
                      <a:pt x="3866" y="2332"/>
                    </a:moveTo>
                    <a:lnTo>
                      <a:pt x="4281" y="1943"/>
                    </a:lnTo>
                    <a:lnTo>
                      <a:pt x="5108" y="3115"/>
                    </a:lnTo>
                    <a:lnTo>
                      <a:pt x="4407" y="2384"/>
                    </a:lnTo>
                    <a:cubicBezTo>
                      <a:pt x="4395" y="2373"/>
                      <a:pt x="4380" y="2366"/>
                      <a:pt x="4363" y="2366"/>
                    </a:cubicBezTo>
                    <a:cubicBezTo>
                      <a:pt x="4347" y="2366"/>
                      <a:pt x="4331" y="2372"/>
                      <a:pt x="4320" y="2384"/>
                    </a:cubicBezTo>
                    <a:lnTo>
                      <a:pt x="3820" y="2883"/>
                    </a:lnTo>
                    <a:cubicBezTo>
                      <a:pt x="3802" y="2900"/>
                      <a:pt x="3776" y="2905"/>
                      <a:pt x="3753" y="2896"/>
                    </a:cubicBezTo>
                    <a:cubicBezTo>
                      <a:pt x="3731" y="2887"/>
                      <a:pt x="3716" y="2864"/>
                      <a:pt x="3716" y="2840"/>
                    </a:cubicBezTo>
                    <a:lnTo>
                      <a:pt x="3718" y="2386"/>
                    </a:lnTo>
                    <a:cubicBezTo>
                      <a:pt x="3772" y="2386"/>
                      <a:pt x="3825" y="2370"/>
                      <a:pt x="3866" y="2332"/>
                    </a:cubicBezTo>
                    <a:close/>
                    <a:moveTo>
                      <a:pt x="2658" y="663"/>
                    </a:moveTo>
                    <a:lnTo>
                      <a:pt x="3194" y="1658"/>
                    </a:lnTo>
                    <a:lnTo>
                      <a:pt x="2791" y="2013"/>
                    </a:lnTo>
                    <a:cubicBezTo>
                      <a:pt x="2779" y="2024"/>
                      <a:pt x="2762" y="2029"/>
                      <a:pt x="2746" y="2028"/>
                    </a:cubicBezTo>
                    <a:cubicBezTo>
                      <a:pt x="2729" y="2026"/>
                      <a:pt x="2714" y="2018"/>
                      <a:pt x="2704" y="2005"/>
                    </a:cubicBezTo>
                    <a:lnTo>
                      <a:pt x="2446" y="1678"/>
                    </a:lnTo>
                    <a:cubicBezTo>
                      <a:pt x="2433" y="1662"/>
                      <a:pt x="2414" y="1653"/>
                      <a:pt x="2395" y="1654"/>
                    </a:cubicBezTo>
                    <a:cubicBezTo>
                      <a:pt x="2375" y="1656"/>
                      <a:pt x="2357" y="1666"/>
                      <a:pt x="2347" y="1683"/>
                    </a:cubicBezTo>
                    <a:lnTo>
                      <a:pt x="1957" y="2305"/>
                    </a:lnTo>
                    <a:cubicBezTo>
                      <a:pt x="1944" y="2324"/>
                      <a:pt x="1922" y="2335"/>
                      <a:pt x="1900" y="2333"/>
                    </a:cubicBezTo>
                    <a:cubicBezTo>
                      <a:pt x="1877" y="2331"/>
                      <a:pt x="1857" y="2316"/>
                      <a:pt x="1848" y="2295"/>
                    </a:cubicBezTo>
                    <a:lnTo>
                      <a:pt x="1796" y="2162"/>
                    </a:lnTo>
                    <a:lnTo>
                      <a:pt x="2658" y="663"/>
                    </a:lnTo>
                    <a:close/>
                  </a:path>
                </a:pathLst>
              </a:custGeom>
              <a:solidFill>
                <a:schemeClr val="bg1"/>
              </a:solidFill>
              <a:ln>
                <a:noFill/>
              </a:ln>
            </p:spPr>
            <p:txBody>
              <a:bodyPr/>
              <a:lstStyle/>
              <a:p>
                <a:endParaRPr lang="zh-CN" altLang="en-US"/>
              </a:p>
            </p:txBody>
          </p:sp>
        </p:grpSp>
        <p:grpSp>
          <p:nvGrpSpPr>
            <p:cNvPr id="970" name="Group 962"/>
            <p:cNvGrpSpPr/>
            <p:nvPr/>
          </p:nvGrpSpPr>
          <p:grpSpPr>
            <a:xfrm>
              <a:off x="5940152" y="2703822"/>
              <a:ext cx="526619" cy="526620"/>
              <a:chOff x="7956376" y="1648154"/>
              <a:chExt cx="526619" cy="526620"/>
            </a:xfrm>
          </p:grpSpPr>
          <p:sp>
            <p:nvSpPr>
              <p:cNvPr id="971" name="椭圆 970"/>
              <p:cNvSpPr/>
              <p:nvPr/>
            </p:nvSpPr>
            <p:spPr>
              <a:xfrm>
                <a:off x="7956376" y="1648154"/>
                <a:ext cx="526619" cy="526620"/>
              </a:xfrm>
              <a:prstGeom prst="ellipse">
                <a:avLst/>
              </a:prstGeom>
              <a:solidFill>
                <a:srgbClr val="FDEC94"/>
              </a:solid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72" name="real-estate_294528"/>
              <p:cNvSpPr>
                <a:spLocks noChangeAspect="1"/>
              </p:cNvSpPr>
              <p:nvPr/>
            </p:nvSpPr>
            <p:spPr bwMode="auto">
              <a:xfrm>
                <a:off x="8033857" y="1784179"/>
                <a:ext cx="371655" cy="254566"/>
              </a:xfrm>
              <a:custGeom>
                <a:avLst/>
                <a:gdLst>
                  <a:gd name="connsiteX0" fmla="*/ 71969 w 604056"/>
                  <a:gd name="connsiteY0" fmla="*/ 333084 h 413750"/>
                  <a:gd name="connsiteX1" fmla="*/ 46279 w 604056"/>
                  <a:gd name="connsiteY1" fmla="*/ 358855 h 413750"/>
                  <a:gd name="connsiteX2" fmla="*/ 71969 w 604056"/>
                  <a:gd name="connsiteY2" fmla="*/ 384498 h 413750"/>
                  <a:gd name="connsiteX3" fmla="*/ 97787 w 604056"/>
                  <a:gd name="connsiteY3" fmla="*/ 358855 h 413750"/>
                  <a:gd name="connsiteX4" fmla="*/ 71969 w 604056"/>
                  <a:gd name="connsiteY4" fmla="*/ 333084 h 413750"/>
                  <a:gd name="connsiteX5" fmla="*/ 33625 w 604056"/>
                  <a:gd name="connsiteY5" fmla="*/ 226172 h 413750"/>
                  <a:gd name="connsiteX6" fmla="*/ 126800 w 604056"/>
                  <a:gd name="connsiteY6" fmla="*/ 230765 h 413750"/>
                  <a:gd name="connsiteX7" fmla="*/ 138943 w 604056"/>
                  <a:gd name="connsiteY7" fmla="*/ 244416 h 413750"/>
                  <a:gd name="connsiteX8" fmla="*/ 127567 w 604056"/>
                  <a:gd name="connsiteY8" fmla="*/ 392408 h 413750"/>
                  <a:gd name="connsiteX9" fmla="*/ 113508 w 604056"/>
                  <a:gd name="connsiteY9" fmla="*/ 404911 h 413750"/>
                  <a:gd name="connsiteX10" fmla="*/ 10236 w 604056"/>
                  <a:gd name="connsiteY10" fmla="*/ 404911 h 413750"/>
                  <a:gd name="connsiteX11" fmla="*/ 394 w 604056"/>
                  <a:gd name="connsiteY11" fmla="*/ 391770 h 413750"/>
                  <a:gd name="connsiteX12" fmla="*/ 17393 w 604056"/>
                  <a:gd name="connsiteY12" fmla="*/ 238164 h 413750"/>
                  <a:gd name="connsiteX13" fmla="*/ 33625 w 604056"/>
                  <a:gd name="connsiteY13" fmla="*/ 226172 h 413750"/>
                  <a:gd name="connsiteX14" fmla="*/ 284205 w 604056"/>
                  <a:gd name="connsiteY14" fmla="*/ 221219 h 413750"/>
                  <a:gd name="connsiteX15" fmla="*/ 444963 w 604056"/>
                  <a:gd name="connsiteY15" fmla="*/ 263193 h 413750"/>
                  <a:gd name="connsiteX16" fmla="*/ 434996 w 604056"/>
                  <a:gd name="connsiteY16" fmla="*/ 305167 h 413750"/>
                  <a:gd name="connsiteX17" fmla="*/ 325097 w 604056"/>
                  <a:gd name="connsiteY17" fmla="*/ 298916 h 413750"/>
                  <a:gd name="connsiteX18" fmla="*/ 444708 w 604056"/>
                  <a:gd name="connsiteY18" fmla="*/ 326601 h 413750"/>
                  <a:gd name="connsiteX19" fmla="*/ 571986 w 604056"/>
                  <a:gd name="connsiteY19" fmla="*/ 283351 h 413750"/>
                  <a:gd name="connsiteX20" fmla="*/ 590132 w 604056"/>
                  <a:gd name="connsiteY20" fmla="*/ 327877 h 413750"/>
                  <a:gd name="connsiteX21" fmla="*/ 436785 w 604056"/>
                  <a:gd name="connsiteY21" fmla="*/ 413102 h 413750"/>
                  <a:gd name="connsiteX22" fmla="*/ 213793 w 604056"/>
                  <a:gd name="connsiteY22" fmla="*/ 381589 h 413750"/>
                  <a:gd name="connsiteX23" fmla="*/ 176478 w 604056"/>
                  <a:gd name="connsiteY23" fmla="*/ 396771 h 413750"/>
                  <a:gd name="connsiteX24" fmla="*/ 166127 w 604056"/>
                  <a:gd name="connsiteY24" fmla="*/ 392561 h 413750"/>
                  <a:gd name="connsiteX25" fmla="*/ 175839 w 604056"/>
                  <a:gd name="connsiteY25" fmla="*/ 241377 h 413750"/>
                  <a:gd name="connsiteX26" fmla="*/ 189896 w 604056"/>
                  <a:gd name="connsiteY26" fmla="*/ 232191 h 413750"/>
                  <a:gd name="connsiteX27" fmla="*/ 284205 w 604056"/>
                  <a:gd name="connsiteY27" fmla="*/ 221219 h 413750"/>
                  <a:gd name="connsiteX28" fmla="*/ 239076 w 604056"/>
                  <a:gd name="connsiteY28" fmla="*/ 34418 h 413750"/>
                  <a:gd name="connsiteX29" fmla="*/ 185541 w 604056"/>
                  <a:gd name="connsiteY29" fmla="*/ 79045 h 413750"/>
                  <a:gd name="connsiteX30" fmla="*/ 227968 w 604056"/>
                  <a:gd name="connsiteY30" fmla="*/ 157265 h 413750"/>
                  <a:gd name="connsiteX31" fmla="*/ 306432 w 604056"/>
                  <a:gd name="connsiteY31" fmla="*/ 114901 h 413750"/>
                  <a:gd name="connsiteX32" fmla="*/ 264005 w 604056"/>
                  <a:gd name="connsiteY32" fmla="*/ 36681 h 413750"/>
                  <a:gd name="connsiteX33" fmla="*/ 239076 w 604056"/>
                  <a:gd name="connsiteY33" fmla="*/ 34418 h 413750"/>
                  <a:gd name="connsiteX34" fmla="*/ 235312 w 604056"/>
                  <a:gd name="connsiteY34" fmla="*/ 603 h 413750"/>
                  <a:gd name="connsiteX35" fmla="*/ 273718 w 604056"/>
                  <a:gd name="connsiteY35" fmla="*/ 4015 h 413750"/>
                  <a:gd name="connsiteX36" fmla="*/ 342597 w 604056"/>
                  <a:gd name="connsiteY36" fmla="*/ 87850 h 413750"/>
                  <a:gd name="connsiteX37" fmla="*/ 348092 w 604056"/>
                  <a:gd name="connsiteY37" fmla="*/ 100738 h 413750"/>
                  <a:gd name="connsiteX38" fmla="*/ 419784 w 604056"/>
                  <a:gd name="connsiteY38" fmla="*/ 122047 h 413750"/>
                  <a:gd name="connsiteX39" fmla="*/ 426940 w 604056"/>
                  <a:gd name="connsiteY39" fmla="*/ 118985 h 413750"/>
                  <a:gd name="connsiteX40" fmla="*/ 436524 w 604056"/>
                  <a:gd name="connsiteY40" fmla="*/ 86956 h 413750"/>
                  <a:gd name="connsiteX41" fmla="*/ 468217 w 604056"/>
                  <a:gd name="connsiteY41" fmla="*/ 69858 h 413750"/>
                  <a:gd name="connsiteX42" fmla="*/ 485469 w 604056"/>
                  <a:gd name="connsiteY42" fmla="*/ 101503 h 413750"/>
                  <a:gd name="connsiteX43" fmla="*/ 476012 w 604056"/>
                  <a:gd name="connsiteY43" fmla="*/ 133531 h 413750"/>
                  <a:gd name="connsiteX44" fmla="*/ 479846 w 604056"/>
                  <a:gd name="connsiteY44" fmla="*/ 139784 h 413750"/>
                  <a:gd name="connsiteX45" fmla="*/ 496075 w 604056"/>
                  <a:gd name="connsiteY45" fmla="*/ 144633 h 413750"/>
                  <a:gd name="connsiteX46" fmla="*/ 502976 w 604056"/>
                  <a:gd name="connsiteY46" fmla="*/ 141187 h 413750"/>
                  <a:gd name="connsiteX47" fmla="*/ 509493 w 604056"/>
                  <a:gd name="connsiteY47" fmla="*/ 119367 h 413750"/>
                  <a:gd name="connsiteX48" fmla="*/ 541314 w 604056"/>
                  <a:gd name="connsiteY48" fmla="*/ 102141 h 413750"/>
                  <a:gd name="connsiteX49" fmla="*/ 558565 w 604056"/>
                  <a:gd name="connsiteY49" fmla="*/ 133914 h 413750"/>
                  <a:gd name="connsiteX50" fmla="*/ 551920 w 604056"/>
                  <a:gd name="connsiteY50" fmla="*/ 156117 h 413750"/>
                  <a:gd name="connsiteX51" fmla="*/ 557160 w 604056"/>
                  <a:gd name="connsiteY51" fmla="*/ 163901 h 413750"/>
                  <a:gd name="connsiteX52" fmla="*/ 567639 w 604056"/>
                  <a:gd name="connsiteY52" fmla="*/ 192611 h 413750"/>
                  <a:gd name="connsiteX53" fmla="*/ 535946 w 604056"/>
                  <a:gd name="connsiteY53" fmla="*/ 209710 h 413750"/>
                  <a:gd name="connsiteX54" fmla="*/ 333524 w 604056"/>
                  <a:gd name="connsiteY54" fmla="*/ 149609 h 413750"/>
                  <a:gd name="connsiteX55" fmla="*/ 325090 w 604056"/>
                  <a:gd name="connsiteY55" fmla="*/ 153182 h 413750"/>
                  <a:gd name="connsiteX56" fmla="*/ 218256 w 604056"/>
                  <a:gd name="connsiteY56" fmla="*/ 189932 h 413750"/>
                  <a:gd name="connsiteX57" fmla="*/ 152826 w 604056"/>
                  <a:gd name="connsiteY57" fmla="*/ 69347 h 413750"/>
                  <a:gd name="connsiteX58" fmla="*/ 235312 w 604056"/>
                  <a:gd name="connsiteY58" fmla="*/ 603 h 41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604056" h="413750">
                    <a:moveTo>
                      <a:pt x="71969" y="333084"/>
                    </a:moveTo>
                    <a:cubicBezTo>
                      <a:pt x="57782" y="333084"/>
                      <a:pt x="46279" y="344566"/>
                      <a:pt x="46279" y="358855"/>
                    </a:cubicBezTo>
                    <a:cubicBezTo>
                      <a:pt x="46279" y="373016"/>
                      <a:pt x="57782" y="384498"/>
                      <a:pt x="71969" y="384498"/>
                    </a:cubicBezTo>
                    <a:cubicBezTo>
                      <a:pt x="86284" y="384498"/>
                      <a:pt x="97787" y="373016"/>
                      <a:pt x="97787" y="358855"/>
                    </a:cubicBezTo>
                    <a:cubicBezTo>
                      <a:pt x="97787" y="344566"/>
                      <a:pt x="86284" y="333084"/>
                      <a:pt x="71969" y="333084"/>
                    </a:cubicBezTo>
                    <a:close/>
                    <a:moveTo>
                      <a:pt x="33625" y="226172"/>
                    </a:moveTo>
                    <a:lnTo>
                      <a:pt x="126800" y="230765"/>
                    </a:lnTo>
                    <a:cubicBezTo>
                      <a:pt x="134086" y="231148"/>
                      <a:pt x="139454" y="237271"/>
                      <a:pt x="138943" y="244416"/>
                    </a:cubicBezTo>
                    <a:lnTo>
                      <a:pt x="127567" y="392408"/>
                    </a:lnTo>
                    <a:cubicBezTo>
                      <a:pt x="127056" y="399553"/>
                      <a:pt x="120665" y="405166"/>
                      <a:pt x="113508" y="404911"/>
                    </a:cubicBezTo>
                    <a:lnTo>
                      <a:pt x="10236" y="404911"/>
                    </a:lnTo>
                    <a:cubicBezTo>
                      <a:pt x="3078" y="404656"/>
                      <a:pt x="-1395" y="398660"/>
                      <a:pt x="394" y="391770"/>
                    </a:cubicBezTo>
                    <a:lnTo>
                      <a:pt x="17393" y="238164"/>
                    </a:lnTo>
                    <a:cubicBezTo>
                      <a:pt x="19183" y="231275"/>
                      <a:pt x="26468" y="225789"/>
                      <a:pt x="33625" y="226172"/>
                    </a:cubicBezTo>
                    <a:close/>
                    <a:moveTo>
                      <a:pt x="284205" y="221219"/>
                    </a:moveTo>
                    <a:cubicBezTo>
                      <a:pt x="327269" y="222494"/>
                      <a:pt x="427840" y="259366"/>
                      <a:pt x="444963" y="263193"/>
                    </a:cubicBezTo>
                    <a:cubicBezTo>
                      <a:pt x="462215" y="267148"/>
                      <a:pt x="466688" y="296747"/>
                      <a:pt x="434996" y="305167"/>
                    </a:cubicBezTo>
                    <a:cubicBezTo>
                      <a:pt x="393592" y="316267"/>
                      <a:pt x="325097" y="291899"/>
                      <a:pt x="325097" y="298916"/>
                    </a:cubicBezTo>
                    <a:cubicBezTo>
                      <a:pt x="325097" y="317415"/>
                      <a:pt x="403176" y="333108"/>
                      <a:pt x="444708" y="326601"/>
                    </a:cubicBezTo>
                    <a:cubicBezTo>
                      <a:pt x="491351" y="319329"/>
                      <a:pt x="537994" y="301978"/>
                      <a:pt x="571986" y="283351"/>
                    </a:cubicBezTo>
                    <a:cubicBezTo>
                      <a:pt x="596777" y="269700"/>
                      <a:pt x="619651" y="299554"/>
                      <a:pt x="590132" y="327877"/>
                    </a:cubicBezTo>
                    <a:cubicBezTo>
                      <a:pt x="571091" y="346121"/>
                      <a:pt x="471799" y="404936"/>
                      <a:pt x="436785" y="413102"/>
                    </a:cubicBezTo>
                    <a:cubicBezTo>
                      <a:pt x="412249" y="418715"/>
                      <a:pt x="234367" y="386182"/>
                      <a:pt x="213793" y="381589"/>
                    </a:cubicBezTo>
                    <a:cubicBezTo>
                      <a:pt x="200758" y="378655"/>
                      <a:pt x="186574" y="388096"/>
                      <a:pt x="176478" y="396771"/>
                    </a:cubicBezTo>
                    <a:cubicBezTo>
                      <a:pt x="167277" y="404554"/>
                      <a:pt x="166127" y="393454"/>
                      <a:pt x="166127" y="392561"/>
                    </a:cubicBezTo>
                    <a:cubicBezTo>
                      <a:pt x="168683" y="353266"/>
                      <a:pt x="173411" y="278120"/>
                      <a:pt x="175839" y="241377"/>
                    </a:cubicBezTo>
                    <a:cubicBezTo>
                      <a:pt x="176350" y="233466"/>
                      <a:pt x="181590" y="233594"/>
                      <a:pt x="189896" y="232191"/>
                    </a:cubicBezTo>
                    <a:cubicBezTo>
                      <a:pt x="214048" y="228236"/>
                      <a:pt x="264014" y="220708"/>
                      <a:pt x="284205" y="221219"/>
                    </a:cubicBezTo>
                    <a:close/>
                    <a:moveTo>
                      <a:pt x="239076" y="34418"/>
                    </a:moveTo>
                    <a:cubicBezTo>
                      <a:pt x="214654" y="37128"/>
                      <a:pt x="193017" y="54067"/>
                      <a:pt x="185541" y="79045"/>
                    </a:cubicBezTo>
                    <a:cubicBezTo>
                      <a:pt x="175573" y="112349"/>
                      <a:pt x="194614" y="147440"/>
                      <a:pt x="227968" y="157265"/>
                    </a:cubicBezTo>
                    <a:cubicBezTo>
                      <a:pt x="261322" y="167218"/>
                      <a:pt x="296464" y="148206"/>
                      <a:pt x="306432" y="114901"/>
                    </a:cubicBezTo>
                    <a:cubicBezTo>
                      <a:pt x="316272" y="81597"/>
                      <a:pt x="297231" y="46507"/>
                      <a:pt x="264005" y="36681"/>
                    </a:cubicBezTo>
                    <a:cubicBezTo>
                      <a:pt x="255667" y="34193"/>
                      <a:pt x="247217" y="33515"/>
                      <a:pt x="239076" y="34418"/>
                    </a:cubicBezTo>
                    <a:close/>
                    <a:moveTo>
                      <a:pt x="235312" y="603"/>
                    </a:moveTo>
                    <a:cubicBezTo>
                      <a:pt x="247856" y="-802"/>
                      <a:pt x="260875" y="219"/>
                      <a:pt x="273718" y="4015"/>
                    </a:cubicBezTo>
                    <a:cubicBezTo>
                      <a:pt x="312694" y="15627"/>
                      <a:pt x="339019" y="49697"/>
                      <a:pt x="342597" y="87850"/>
                    </a:cubicBezTo>
                    <a:cubicBezTo>
                      <a:pt x="342981" y="91550"/>
                      <a:pt x="343108" y="99206"/>
                      <a:pt x="348092" y="100738"/>
                    </a:cubicBezTo>
                    <a:lnTo>
                      <a:pt x="419784" y="122047"/>
                    </a:lnTo>
                    <a:cubicBezTo>
                      <a:pt x="419784" y="122047"/>
                      <a:pt x="425279" y="124472"/>
                      <a:pt x="426940" y="118985"/>
                    </a:cubicBezTo>
                    <a:cubicBezTo>
                      <a:pt x="429368" y="110946"/>
                      <a:pt x="436524" y="86956"/>
                      <a:pt x="436524" y="86956"/>
                    </a:cubicBezTo>
                    <a:cubicBezTo>
                      <a:pt x="440486" y="73558"/>
                      <a:pt x="454671" y="65774"/>
                      <a:pt x="468217" y="69858"/>
                    </a:cubicBezTo>
                    <a:cubicBezTo>
                      <a:pt x="481763" y="73813"/>
                      <a:pt x="489430" y="88105"/>
                      <a:pt x="485469" y="101503"/>
                    </a:cubicBezTo>
                    <a:cubicBezTo>
                      <a:pt x="485469" y="101503"/>
                      <a:pt x="478312" y="125492"/>
                      <a:pt x="476012" y="133531"/>
                    </a:cubicBezTo>
                    <a:cubicBezTo>
                      <a:pt x="474351" y="139018"/>
                      <a:pt x="479846" y="139784"/>
                      <a:pt x="479846" y="139784"/>
                    </a:cubicBezTo>
                    <a:cubicBezTo>
                      <a:pt x="479846" y="139784"/>
                      <a:pt x="491986" y="143484"/>
                      <a:pt x="496075" y="144633"/>
                    </a:cubicBezTo>
                    <a:cubicBezTo>
                      <a:pt x="501954" y="146419"/>
                      <a:pt x="502976" y="141187"/>
                      <a:pt x="502976" y="141187"/>
                    </a:cubicBezTo>
                    <a:lnTo>
                      <a:pt x="509493" y="119367"/>
                    </a:lnTo>
                    <a:cubicBezTo>
                      <a:pt x="513583" y="105842"/>
                      <a:pt x="527768" y="98185"/>
                      <a:pt x="541314" y="102141"/>
                    </a:cubicBezTo>
                    <a:cubicBezTo>
                      <a:pt x="554859" y="106224"/>
                      <a:pt x="562527" y="120388"/>
                      <a:pt x="558565" y="133914"/>
                    </a:cubicBezTo>
                    <a:lnTo>
                      <a:pt x="551920" y="156117"/>
                    </a:lnTo>
                    <a:cubicBezTo>
                      <a:pt x="550770" y="159817"/>
                      <a:pt x="555115" y="162625"/>
                      <a:pt x="557160" y="163901"/>
                    </a:cubicBezTo>
                    <a:cubicBezTo>
                      <a:pt x="566361" y="169898"/>
                      <a:pt x="570961" y="181510"/>
                      <a:pt x="567639" y="192611"/>
                    </a:cubicBezTo>
                    <a:cubicBezTo>
                      <a:pt x="563677" y="206009"/>
                      <a:pt x="549492" y="213793"/>
                      <a:pt x="535946" y="209710"/>
                    </a:cubicBezTo>
                    <a:lnTo>
                      <a:pt x="333524" y="149609"/>
                    </a:lnTo>
                    <a:cubicBezTo>
                      <a:pt x="328668" y="148206"/>
                      <a:pt x="326240" y="151523"/>
                      <a:pt x="325090" y="153182"/>
                    </a:cubicBezTo>
                    <a:cubicBezTo>
                      <a:pt x="301576" y="185976"/>
                      <a:pt x="259021" y="202054"/>
                      <a:pt x="218256" y="189932"/>
                    </a:cubicBezTo>
                    <a:cubicBezTo>
                      <a:pt x="166884" y="174747"/>
                      <a:pt x="137619" y="120516"/>
                      <a:pt x="152826" y="69347"/>
                    </a:cubicBezTo>
                    <a:cubicBezTo>
                      <a:pt x="164328" y="30875"/>
                      <a:pt x="197681" y="4820"/>
                      <a:pt x="235312" y="603"/>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976" name="Group 962"/>
            <p:cNvGrpSpPr/>
            <p:nvPr/>
          </p:nvGrpSpPr>
          <p:grpSpPr>
            <a:xfrm>
              <a:off x="5940152" y="3916014"/>
              <a:ext cx="526619" cy="526620"/>
              <a:chOff x="7956376" y="1648154"/>
              <a:chExt cx="526619" cy="526620"/>
            </a:xfrm>
          </p:grpSpPr>
          <p:sp>
            <p:nvSpPr>
              <p:cNvPr id="977" name="椭圆 976"/>
              <p:cNvSpPr/>
              <p:nvPr/>
            </p:nvSpPr>
            <p:spPr>
              <a:xfrm>
                <a:off x="7956376" y="1648154"/>
                <a:ext cx="526619" cy="526620"/>
              </a:xfrm>
              <a:prstGeom prst="ellipse">
                <a:avLst/>
              </a:prstGeom>
              <a:solidFill>
                <a:srgbClr val="4A9ED2"/>
              </a:solidFill>
              <a:ln>
                <a:solidFill>
                  <a:srgbClr val="4A9ED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78" name="real-estate_294528"/>
              <p:cNvSpPr>
                <a:spLocks noChangeAspect="1"/>
              </p:cNvSpPr>
              <p:nvPr/>
            </p:nvSpPr>
            <p:spPr bwMode="auto">
              <a:xfrm>
                <a:off x="8033857" y="1731278"/>
                <a:ext cx="371655" cy="360366"/>
              </a:xfrm>
              <a:custGeom>
                <a:avLst/>
                <a:gdLst>
                  <a:gd name="connsiteX0" fmla="*/ 95766 w 608043"/>
                  <a:gd name="connsiteY0" fmla="*/ 482526 h 589574"/>
                  <a:gd name="connsiteX1" fmla="*/ 304010 w 608043"/>
                  <a:gd name="connsiteY1" fmla="*/ 508299 h 589574"/>
                  <a:gd name="connsiteX2" fmla="*/ 512255 w 608043"/>
                  <a:gd name="connsiteY2" fmla="*/ 482526 h 589574"/>
                  <a:gd name="connsiteX3" fmla="*/ 536499 w 608043"/>
                  <a:gd name="connsiteY3" fmla="*/ 504433 h 589574"/>
                  <a:gd name="connsiteX4" fmla="*/ 536499 w 608043"/>
                  <a:gd name="connsiteY4" fmla="*/ 539870 h 589574"/>
                  <a:gd name="connsiteX5" fmla="*/ 304010 w 608043"/>
                  <a:gd name="connsiteY5" fmla="*/ 589574 h 589574"/>
                  <a:gd name="connsiteX6" fmla="*/ 71614 w 608043"/>
                  <a:gd name="connsiteY6" fmla="*/ 539870 h 589574"/>
                  <a:gd name="connsiteX7" fmla="*/ 71614 w 608043"/>
                  <a:gd name="connsiteY7" fmla="*/ 504433 h 589574"/>
                  <a:gd name="connsiteX8" fmla="*/ 95766 w 608043"/>
                  <a:gd name="connsiteY8" fmla="*/ 482526 h 589574"/>
                  <a:gd name="connsiteX9" fmla="*/ 95766 w 608043"/>
                  <a:gd name="connsiteY9" fmla="*/ 371597 h 589574"/>
                  <a:gd name="connsiteX10" fmla="*/ 304010 w 608043"/>
                  <a:gd name="connsiteY10" fmla="*/ 397462 h 589574"/>
                  <a:gd name="connsiteX11" fmla="*/ 512255 w 608043"/>
                  <a:gd name="connsiteY11" fmla="*/ 371597 h 589574"/>
                  <a:gd name="connsiteX12" fmla="*/ 536499 w 608043"/>
                  <a:gd name="connsiteY12" fmla="*/ 393596 h 589574"/>
                  <a:gd name="connsiteX13" fmla="*/ 536499 w 608043"/>
                  <a:gd name="connsiteY13" fmla="*/ 429033 h 589574"/>
                  <a:gd name="connsiteX14" fmla="*/ 304010 w 608043"/>
                  <a:gd name="connsiteY14" fmla="*/ 478645 h 589574"/>
                  <a:gd name="connsiteX15" fmla="*/ 71614 w 608043"/>
                  <a:gd name="connsiteY15" fmla="*/ 429033 h 589574"/>
                  <a:gd name="connsiteX16" fmla="*/ 71614 w 608043"/>
                  <a:gd name="connsiteY16" fmla="*/ 393596 h 589574"/>
                  <a:gd name="connsiteX17" fmla="*/ 95766 w 608043"/>
                  <a:gd name="connsiteY17" fmla="*/ 371597 h 589574"/>
                  <a:gd name="connsiteX18" fmla="*/ 231554 w 608043"/>
                  <a:gd name="connsiteY18" fmla="*/ 223975 h 589574"/>
                  <a:gd name="connsiteX19" fmla="*/ 234964 w 608043"/>
                  <a:gd name="connsiteY19" fmla="*/ 228578 h 589574"/>
                  <a:gd name="connsiteX20" fmla="*/ 241325 w 608043"/>
                  <a:gd name="connsiteY20" fmla="*/ 234930 h 589574"/>
                  <a:gd name="connsiteX21" fmla="*/ 279858 w 608043"/>
                  <a:gd name="connsiteY21" fmla="*/ 273409 h 589574"/>
                  <a:gd name="connsiteX22" fmla="*/ 304010 w 608043"/>
                  <a:gd name="connsiteY22" fmla="*/ 283443 h 589574"/>
                  <a:gd name="connsiteX23" fmla="*/ 328163 w 608043"/>
                  <a:gd name="connsiteY23" fmla="*/ 273409 h 589574"/>
                  <a:gd name="connsiteX24" fmla="*/ 366696 w 608043"/>
                  <a:gd name="connsiteY24" fmla="*/ 234930 h 589574"/>
                  <a:gd name="connsiteX25" fmla="*/ 373056 w 608043"/>
                  <a:gd name="connsiteY25" fmla="*/ 228578 h 589574"/>
                  <a:gd name="connsiteX26" fmla="*/ 376467 w 608043"/>
                  <a:gd name="connsiteY26" fmla="*/ 223975 h 589574"/>
                  <a:gd name="connsiteX27" fmla="*/ 381906 w 608043"/>
                  <a:gd name="connsiteY27" fmla="*/ 236035 h 589574"/>
                  <a:gd name="connsiteX28" fmla="*/ 392507 w 608043"/>
                  <a:gd name="connsiteY28" fmla="*/ 259601 h 589574"/>
                  <a:gd name="connsiteX29" fmla="*/ 423666 w 608043"/>
                  <a:gd name="connsiteY29" fmla="*/ 279761 h 589574"/>
                  <a:gd name="connsiteX30" fmla="*/ 437678 w 608043"/>
                  <a:gd name="connsiteY30" fmla="*/ 276815 h 589574"/>
                  <a:gd name="connsiteX31" fmla="*/ 490407 w 608043"/>
                  <a:gd name="connsiteY31" fmla="*/ 253157 h 589574"/>
                  <a:gd name="connsiteX32" fmla="*/ 536499 w 608043"/>
                  <a:gd name="connsiteY32" fmla="*/ 282707 h 589574"/>
                  <a:gd name="connsiteX33" fmla="*/ 536499 w 608043"/>
                  <a:gd name="connsiteY33" fmla="*/ 318148 h 589574"/>
                  <a:gd name="connsiteX34" fmla="*/ 304010 w 608043"/>
                  <a:gd name="connsiteY34" fmla="*/ 367858 h 589574"/>
                  <a:gd name="connsiteX35" fmla="*/ 71614 w 608043"/>
                  <a:gd name="connsiteY35" fmla="*/ 318148 h 589574"/>
                  <a:gd name="connsiteX36" fmla="*/ 71614 w 608043"/>
                  <a:gd name="connsiteY36" fmla="*/ 282707 h 589574"/>
                  <a:gd name="connsiteX37" fmla="*/ 117614 w 608043"/>
                  <a:gd name="connsiteY37" fmla="*/ 253157 h 589574"/>
                  <a:gd name="connsiteX38" fmla="*/ 170435 w 608043"/>
                  <a:gd name="connsiteY38" fmla="*/ 276815 h 589574"/>
                  <a:gd name="connsiteX39" fmla="*/ 184355 w 608043"/>
                  <a:gd name="connsiteY39" fmla="*/ 279761 h 589574"/>
                  <a:gd name="connsiteX40" fmla="*/ 215514 w 608043"/>
                  <a:gd name="connsiteY40" fmla="*/ 259601 h 589574"/>
                  <a:gd name="connsiteX41" fmla="*/ 226115 w 608043"/>
                  <a:gd name="connsiteY41" fmla="*/ 236035 h 589574"/>
                  <a:gd name="connsiteX42" fmla="*/ 586475 w 608043"/>
                  <a:gd name="connsiteY42" fmla="*/ 63795 h 589574"/>
                  <a:gd name="connsiteX43" fmla="*/ 607956 w 608043"/>
                  <a:gd name="connsiteY43" fmla="*/ 81651 h 589574"/>
                  <a:gd name="connsiteX44" fmla="*/ 590162 w 608043"/>
                  <a:gd name="connsiteY44" fmla="*/ 103190 h 589574"/>
                  <a:gd name="connsiteX45" fmla="*/ 472984 w 608043"/>
                  <a:gd name="connsiteY45" fmla="*/ 179955 h 589574"/>
                  <a:gd name="connsiteX46" fmla="*/ 463396 w 608043"/>
                  <a:gd name="connsiteY46" fmla="*/ 197444 h 589574"/>
                  <a:gd name="connsiteX47" fmla="*/ 486721 w 608043"/>
                  <a:gd name="connsiteY47" fmla="*/ 206372 h 589574"/>
                  <a:gd name="connsiteX48" fmla="*/ 495940 w 608043"/>
                  <a:gd name="connsiteY48" fmla="*/ 219350 h 589574"/>
                  <a:gd name="connsiteX49" fmla="*/ 487458 w 608043"/>
                  <a:gd name="connsiteY49" fmla="*/ 232789 h 589574"/>
                  <a:gd name="connsiteX50" fmla="*/ 429561 w 608043"/>
                  <a:gd name="connsiteY50" fmla="*/ 258746 h 589574"/>
                  <a:gd name="connsiteX51" fmla="*/ 423660 w 608043"/>
                  <a:gd name="connsiteY51" fmla="*/ 260034 h 589574"/>
                  <a:gd name="connsiteX52" fmla="*/ 410569 w 608043"/>
                  <a:gd name="connsiteY52" fmla="*/ 251566 h 589574"/>
                  <a:gd name="connsiteX53" fmla="*/ 384570 w 608043"/>
                  <a:gd name="connsiteY53" fmla="*/ 193670 h 589574"/>
                  <a:gd name="connsiteX54" fmla="*/ 387244 w 608043"/>
                  <a:gd name="connsiteY54" fmla="*/ 178022 h 589574"/>
                  <a:gd name="connsiteX55" fmla="*/ 397662 w 608043"/>
                  <a:gd name="connsiteY55" fmla="*/ 173512 h 589574"/>
                  <a:gd name="connsiteX56" fmla="*/ 402824 w 608043"/>
                  <a:gd name="connsiteY56" fmla="*/ 174433 h 589574"/>
                  <a:gd name="connsiteX57" fmla="*/ 426149 w 608043"/>
                  <a:gd name="connsiteY57" fmla="*/ 183269 h 589574"/>
                  <a:gd name="connsiteX58" fmla="*/ 435369 w 608043"/>
                  <a:gd name="connsiteY58" fmla="*/ 165688 h 589574"/>
                  <a:gd name="connsiteX59" fmla="*/ 586475 w 608043"/>
                  <a:gd name="connsiteY59" fmla="*/ 63795 h 589574"/>
                  <a:gd name="connsiteX60" fmla="*/ 21661 w 608043"/>
                  <a:gd name="connsiteY60" fmla="*/ 63795 h 589574"/>
                  <a:gd name="connsiteX61" fmla="*/ 172766 w 608043"/>
                  <a:gd name="connsiteY61" fmla="*/ 165688 h 589574"/>
                  <a:gd name="connsiteX62" fmla="*/ 181986 w 608043"/>
                  <a:gd name="connsiteY62" fmla="*/ 183269 h 589574"/>
                  <a:gd name="connsiteX63" fmla="*/ 205311 w 608043"/>
                  <a:gd name="connsiteY63" fmla="*/ 174433 h 589574"/>
                  <a:gd name="connsiteX64" fmla="*/ 210381 w 608043"/>
                  <a:gd name="connsiteY64" fmla="*/ 173512 h 589574"/>
                  <a:gd name="connsiteX65" fmla="*/ 220799 w 608043"/>
                  <a:gd name="connsiteY65" fmla="*/ 178022 h 589574"/>
                  <a:gd name="connsiteX66" fmla="*/ 223473 w 608043"/>
                  <a:gd name="connsiteY66" fmla="*/ 193670 h 589574"/>
                  <a:gd name="connsiteX67" fmla="*/ 197474 w 608043"/>
                  <a:gd name="connsiteY67" fmla="*/ 251566 h 589574"/>
                  <a:gd name="connsiteX68" fmla="*/ 184383 w 608043"/>
                  <a:gd name="connsiteY68" fmla="*/ 260034 h 589574"/>
                  <a:gd name="connsiteX69" fmla="*/ 178482 w 608043"/>
                  <a:gd name="connsiteY69" fmla="*/ 258746 h 589574"/>
                  <a:gd name="connsiteX70" fmla="*/ 120585 w 608043"/>
                  <a:gd name="connsiteY70" fmla="*/ 232789 h 589574"/>
                  <a:gd name="connsiteX71" fmla="*/ 112103 w 608043"/>
                  <a:gd name="connsiteY71" fmla="*/ 219350 h 589574"/>
                  <a:gd name="connsiteX72" fmla="*/ 121322 w 608043"/>
                  <a:gd name="connsiteY72" fmla="*/ 206372 h 589574"/>
                  <a:gd name="connsiteX73" fmla="*/ 144832 w 608043"/>
                  <a:gd name="connsiteY73" fmla="*/ 197352 h 589574"/>
                  <a:gd name="connsiteX74" fmla="*/ 135336 w 608043"/>
                  <a:gd name="connsiteY74" fmla="*/ 179863 h 589574"/>
                  <a:gd name="connsiteX75" fmla="*/ 17973 w 608043"/>
                  <a:gd name="connsiteY75" fmla="*/ 103190 h 589574"/>
                  <a:gd name="connsiteX76" fmla="*/ 87 w 608043"/>
                  <a:gd name="connsiteY76" fmla="*/ 81651 h 589574"/>
                  <a:gd name="connsiteX77" fmla="*/ 21661 w 608043"/>
                  <a:gd name="connsiteY77" fmla="*/ 63795 h 589574"/>
                  <a:gd name="connsiteX78" fmla="*/ 304022 w 608043"/>
                  <a:gd name="connsiteY78" fmla="*/ 0 h 589574"/>
                  <a:gd name="connsiteX79" fmla="*/ 323745 w 608043"/>
                  <a:gd name="connsiteY79" fmla="*/ 19699 h 589574"/>
                  <a:gd name="connsiteX80" fmla="*/ 323745 w 608043"/>
                  <a:gd name="connsiteY80" fmla="*/ 170385 h 589574"/>
                  <a:gd name="connsiteX81" fmla="*/ 323745 w 608043"/>
                  <a:gd name="connsiteY81" fmla="*/ 190084 h 589574"/>
                  <a:gd name="connsiteX82" fmla="*/ 348906 w 608043"/>
                  <a:gd name="connsiteY82" fmla="*/ 190084 h 589574"/>
                  <a:gd name="connsiteX83" fmla="*/ 362178 w 608043"/>
                  <a:gd name="connsiteY83" fmla="*/ 199013 h 589574"/>
                  <a:gd name="connsiteX84" fmla="*/ 359044 w 608043"/>
                  <a:gd name="connsiteY84" fmla="*/ 214569 h 589574"/>
                  <a:gd name="connsiteX85" fmla="*/ 314160 w 608043"/>
                  <a:gd name="connsiteY85" fmla="*/ 259398 h 589574"/>
                  <a:gd name="connsiteX86" fmla="*/ 304022 w 608043"/>
                  <a:gd name="connsiteY86" fmla="*/ 263632 h 589574"/>
                  <a:gd name="connsiteX87" fmla="*/ 293883 w 608043"/>
                  <a:gd name="connsiteY87" fmla="*/ 259398 h 589574"/>
                  <a:gd name="connsiteX88" fmla="*/ 248999 w 608043"/>
                  <a:gd name="connsiteY88" fmla="*/ 214569 h 589574"/>
                  <a:gd name="connsiteX89" fmla="*/ 245865 w 608043"/>
                  <a:gd name="connsiteY89" fmla="*/ 199013 h 589574"/>
                  <a:gd name="connsiteX90" fmla="*/ 259137 w 608043"/>
                  <a:gd name="connsiteY90" fmla="*/ 190084 h 589574"/>
                  <a:gd name="connsiteX91" fmla="*/ 284206 w 608043"/>
                  <a:gd name="connsiteY91" fmla="*/ 190084 h 589574"/>
                  <a:gd name="connsiteX92" fmla="*/ 284206 w 608043"/>
                  <a:gd name="connsiteY92" fmla="*/ 170385 h 589574"/>
                  <a:gd name="connsiteX93" fmla="*/ 284206 w 608043"/>
                  <a:gd name="connsiteY93" fmla="*/ 19699 h 589574"/>
                  <a:gd name="connsiteX94" fmla="*/ 304022 w 608043"/>
                  <a:gd name="connsiteY94" fmla="*/ 0 h 589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608043" h="589574">
                    <a:moveTo>
                      <a:pt x="95766" y="482526"/>
                    </a:moveTo>
                    <a:cubicBezTo>
                      <a:pt x="156239" y="504893"/>
                      <a:pt x="252387" y="508299"/>
                      <a:pt x="304010" y="508299"/>
                    </a:cubicBezTo>
                    <a:cubicBezTo>
                      <a:pt x="355634" y="508299"/>
                      <a:pt x="451874" y="504893"/>
                      <a:pt x="512255" y="482526"/>
                    </a:cubicBezTo>
                    <a:cubicBezTo>
                      <a:pt x="527649" y="489153"/>
                      <a:pt x="536499" y="496517"/>
                      <a:pt x="536499" y="504433"/>
                    </a:cubicBezTo>
                    <a:lnTo>
                      <a:pt x="536499" y="539870"/>
                    </a:lnTo>
                    <a:cubicBezTo>
                      <a:pt x="536499" y="567299"/>
                      <a:pt x="432423" y="589574"/>
                      <a:pt x="304010" y="589574"/>
                    </a:cubicBezTo>
                    <a:cubicBezTo>
                      <a:pt x="175690" y="589574"/>
                      <a:pt x="71614" y="567299"/>
                      <a:pt x="71614" y="539870"/>
                    </a:cubicBezTo>
                    <a:lnTo>
                      <a:pt x="71614" y="504433"/>
                    </a:lnTo>
                    <a:cubicBezTo>
                      <a:pt x="71614" y="496517"/>
                      <a:pt x="80464" y="489153"/>
                      <a:pt x="95766" y="482526"/>
                    </a:cubicBezTo>
                    <a:close/>
                    <a:moveTo>
                      <a:pt x="95766" y="371597"/>
                    </a:moveTo>
                    <a:cubicBezTo>
                      <a:pt x="156239" y="393964"/>
                      <a:pt x="252387" y="397462"/>
                      <a:pt x="304010" y="397462"/>
                    </a:cubicBezTo>
                    <a:cubicBezTo>
                      <a:pt x="355634" y="397462"/>
                      <a:pt x="451874" y="393964"/>
                      <a:pt x="512255" y="371597"/>
                    </a:cubicBezTo>
                    <a:cubicBezTo>
                      <a:pt x="527649" y="378224"/>
                      <a:pt x="536499" y="385680"/>
                      <a:pt x="536499" y="393596"/>
                    </a:cubicBezTo>
                    <a:lnTo>
                      <a:pt x="536499" y="429033"/>
                    </a:lnTo>
                    <a:cubicBezTo>
                      <a:pt x="536499" y="456462"/>
                      <a:pt x="432423" y="478645"/>
                      <a:pt x="304010" y="478645"/>
                    </a:cubicBezTo>
                    <a:cubicBezTo>
                      <a:pt x="175690" y="478645"/>
                      <a:pt x="71614" y="456462"/>
                      <a:pt x="71614" y="429033"/>
                    </a:cubicBezTo>
                    <a:lnTo>
                      <a:pt x="71614" y="393596"/>
                    </a:lnTo>
                    <a:cubicBezTo>
                      <a:pt x="71614" y="385680"/>
                      <a:pt x="80464" y="378224"/>
                      <a:pt x="95766" y="371597"/>
                    </a:cubicBezTo>
                    <a:close/>
                    <a:moveTo>
                      <a:pt x="231554" y="223975"/>
                    </a:moveTo>
                    <a:cubicBezTo>
                      <a:pt x="232660" y="225540"/>
                      <a:pt x="233582" y="227197"/>
                      <a:pt x="234964" y="228578"/>
                    </a:cubicBezTo>
                    <a:lnTo>
                      <a:pt x="241325" y="234930"/>
                    </a:lnTo>
                    <a:lnTo>
                      <a:pt x="279858" y="273409"/>
                    </a:lnTo>
                    <a:cubicBezTo>
                      <a:pt x="286311" y="279853"/>
                      <a:pt x="294884" y="283443"/>
                      <a:pt x="304010" y="283443"/>
                    </a:cubicBezTo>
                    <a:cubicBezTo>
                      <a:pt x="313137" y="283443"/>
                      <a:pt x="321710" y="279853"/>
                      <a:pt x="328163" y="273409"/>
                    </a:cubicBezTo>
                    <a:lnTo>
                      <a:pt x="366696" y="234930"/>
                    </a:lnTo>
                    <a:lnTo>
                      <a:pt x="373056" y="228578"/>
                    </a:lnTo>
                    <a:cubicBezTo>
                      <a:pt x="374439" y="227197"/>
                      <a:pt x="375361" y="225540"/>
                      <a:pt x="376467" y="223975"/>
                    </a:cubicBezTo>
                    <a:lnTo>
                      <a:pt x="381906" y="236035"/>
                    </a:lnTo>
                    <a:lnTo>
                      <a:pt x="392507" y="259601"/>
                    </a:lnTo>
                    <a:cubicBezTo>
                      <a:pt x="398038" y="271844"/>
                      <a:pt x="410299" y="279761"/>
                      <a:pt x="423666" y="279761"/>
                    </a:cubicBezTo>
                    <a:cubicBezTo>
                      <a:pt x="428551" y="279761"/>
                      <a:pt x="433253" y="278748"/>
                      <a:pt x="437678" y="276815"/>
                    </a:cubicBezTo>
                    <a:lnTo>
                      <a:pt x="490407" y="253157"/>
                    </a:lnTo>
                    <a:cubicBezTo>
                      <a:pt x="519261" y="261442"/>
                      <a:pt x="536499" y="271660"/>
                      <a:pt x="536499" y="282707"/>
                    </a:cubicBezTo>
                    <a:lnTo>
                      <a:pt x="536499" y="318148"/>
                    </a:lnTo>
                    <a:cubicBezTo>
                      <a:pt x="536499" y="345581"/>
                      <a:pt x="432423" y="367858"/>
                      <a:pt x="304010" y="367858"/>
                    </a:cubicBezTo>
                    <a:cubicBezTo>
                      <a:pt x="175690" y="367858"/>
                      <a:pt x="71614" y="345581"/>
                      <a:pt x="71614" y="318148"/>
                    </a:cubicBezTo>
                    <a:lnTo>
                      <a:pt x="71614" y="282707"/>
                    </a:lnTo>
                    <a:cubicBezTo>
                      <a:pt x="71614" y="271660"/>
                      <a:pt x="88852" y="261442"/>
                      <a:pt x="117614" y="253157"/>
                    </a:cubicBezTo>
                    <a:lnTo>
                      <a:pt x="170435" y="276815"/>
                    </a:lnTo>
                    <a:cubicBezTo>
                      <a:pt x="174860" y="278748"/>
                      <a:pt x="179562" y="279761"/>
                      <a:pt x="184355" y="279761"/>
                    </a:cubicBezTo>
                    <a:cubicBezTo>
                      <a:pt x="197814" y="279761"/>
                      <a:pt x="209983" y="271844"/>
                      <a:pt x="215514" y="259601"/>
                    </a:cubicBezTo>
                    <a:lnTo>
                      <a:pt x="226115" y="236035"/>
                    </a:lnTo>
                    <a:close/>
                    <a:moveTo>
                      <a:pt x="586475" y="63795"/>
                    </a:moveTo>
                    <a:cubicBezTo>
                      <a:pt x="597077" y="62874"/>
                      <a:pt x="606942" y="70790"/>
                      <a:pt x="607956" y="81651"/>
                    </a:cubicBezTo>
                    <a:cubicBezTo>
                      <a:pt x="608970" y="92513"/>
                      <a:pt x="601041" y="102177"/>
                      <a:pt x="590162" y="103190"/>
                    </a:cubicBezTo>
                    <a:cubicBezTo>
                      <a:pt x="529407" y="108805"/>
                      <a:pt x="493174" y="147003"/>
                      <a:pt x="472984" y="179955"/>
                    </a:cubicBezTo>
                    <a:cubicBezTo>
                      <a:pt x="469204" y="186122"/>
                      <a:pt x="466069" y="191921"/>
                      <a:pt x="463396" y="197444"/>
                    </a:cubicBezTo>
                    <a:lnTo>
                      <a:pt x="486721" y="206372"/>
                    </a:lnTo>
                    <a:cubicBezTo>
                      <a:pt x="492160" y="208397"/>
                      <a:pt x="495848" y="213552"/>
                      <a:pt x="495940" y="219350"/>
                    </a:cubicBezTo>
                    <a:cubicBezTo>
                      <a:pt x="496125" y="225149"/>
                      <a:pt x="492806" y="230488"/>
                      <a:pt x="487458" y="232789"/>
                    </a:cubicBezTo>
                    <a:lnTo>
                      <a:pt x="429561" y="258746"/>
                    </a:lnTo>
                    <a:cubicBezTo>
                      <a:pt x="427625" y="259574"/>
                      <a:pt x="425689" y="260034"/>
                      <a:pt x="423660" y="260034"/>
                    </a:cubicBezTo>
                    <a:cubicBezTo>
                      <a:pt x="418221" y="260034"/>
                      <a:pt x="412966" y="256905"/>
                      <a:pt x="410569" y="251566"/>
                    </a:cubicBezTo>
                    <a:lnTo>
                      <a:pt x="384570" y="193670"/>
                    </a:lnTo>
                    <a:cubicBezTo>
                      <a:pt x="382173" y="188423"/>
                      <a:pt x="383279" y="182164"/>
                      <a:pt x="387244" y="178022"/>
                    </a:cubicBezTo>
                    <a:cubicBezTo>
                      <a:pt x="390009" y="175077"/>
                      <a:pt x="393789" y="173512"/>
                      <a:pt x="397662" y="173512"/>
                    </a:cubicBezTo>
                    <a:cubicBezTo>
                      <a:pt x="399413" y="173512"/>
                      <a:pt x="401165" y="173788"/>
                      <a:pt x="402824" y="174433"/>
                    </a:cubicBezTo>
                    <a:lnTo>
                      <a:pt x="426149" y="183269"/>
                    </a:lnTo>
                    <a:cubicBezTo>
                      <a:pt x="428731" y="177746"/>
                      <a:pt x="431866" y="171763"/>
                      <a:pt x="435369" y="165688"/>
                    </a:cubicBezTo>
                    <a:cubicBezTo>
                      <a:pt x="459155" y="123624"/>
                      <a:pt x="504699" y="71434"/>
                      <a:pt x="586475" y="63795"/>
                    </a:cubicBezTo>
                    <a:close/>
                    <a:moveTo>
                      <a:pt x="21661" y="63795"/>
                    </a:moveTo>
                    <a:cubicBezTo>
                      <a:pt x="103344" y="71434"/>
                      <a:pt x="148888" y="123624"/>
                      <a:pt x="172766" y="165688"/>
                    </a:cubicBezTo>
                    <a:cubicBezTo>
                      <a:pt x="176177" y="171763"/>
                      <a:pt x="179404" y="177746"/>
                      <a:pt x="181986" y="183269"/>
                    </a:cubicBezTo>
                    <a:lnTo>
                      <a:pt x="205311" y="174433"/>
                    </a:lnTo>
                    <a:cubicBezTo>
                      <a:pt x="206970" y="173788"/>
                      <a:pt x="208722" y="173512"/>
                      <a:pt x="210381" y="173512"/>
                    </a:cubicBezTo>
                    <a:cubicBezTo>
                      <a:pt x="214254" y="173512"/>
                      <a:pt x="218034" y="175077"/>
                      <a:pt x="220799" y="178022"/>
                    </a:cubicBezTo>
                    <a:cubicBezTo>
                      <a:pt x="224856" y="182164"/>
                      <a:pt x="225870" y="188423"/>
                      <a:pt x="223473" y="193670"/>
                    </a:cubicBezTo>
                    <a:lnTo>
                      <a:pt x="197474" y="251566"/>
                    </a:lnTo>
                    <a:cubicBezTo>
                      <a:pt x="195077" y="256905"/>
                      <a:pt x="189822" y="260034"/>
                      <a:pt x="184383" y="260034"/>
                    </a:cubicBezTo>
                    <a:cubicBezTo>
                      <a:pt x="182447" y="260034"/>
                      <a:pt x="180418" y="259574"/>
                      <a:pt x="178482" y="258746"/>
                    </a:cubicBezTo>
                    <a:lnTo>
                      <a:pt x="120585" y="232789"/>
                    </a:lnTo>
                    <a:cubicBezTo>
                      <a:pt x="115330" y="230488"/>
                      <a:pt x="111918" y="225149"/>
                      <a:pt x="112103" y="219350"/>
                    </a:cubicBezTo>
                    <a:cubicBezTo>
                      <a:pt x="112287" y="213552"/>
                      <a:pt x="115883" y="208397"/>
                      <a:pt x="121322" y="206372"/>
                    </a:cubicBezTo>
                    <a:lnTo>
                      <a:pt x="144832" y="197352"/>
                    </a:lnTo>
                    <a:cubicBezTo>
                      <a:pt x="142250" y="191829"/>
                      <a:pt x="139116" y="186030"/>
                      <a:pt x="135336" y="179863"/>
                    </a:cubicBezTo>
                    <a:cubicBezTo>
                      <a:pt x="115330" y="146911"/>
                      <a:pt x="79190" y="108805"/>
                      <a:pt x="17973" y="103190"/>
                    </a:cubicBezTo>
                    <a:cubicBezTo>
                      <a:pt x="7094" y="102177"/>
                      <a:pt x="-927" y="92513"/>
                      <a:pt x="87" y="81651"/>
                    </a:cubicBezTo>
                    <a:cubicBezTo>
                      <a:pt x="1101" y="70790"/>
                      <a:pt x="10874" y="62874"/>
                      <a:pt x="21661" y="63795"/>
                    </a:cubicBezTo>
                    <a:close/>
                    <a:moveTo>
                      <a:pt x="304022" y="0"/>
                    </a:moveTo>
                    <a:cubicBezTo>
                      <a:pt x="314897" y="0"/>
                      <a:pt x="323745" y="8837"/>
                      <a:pt x="323745" y="19699"/>
                    </a:cubicBezTo>
                    <a:lnTo>
                      <a:pt x="323745" y="170385"/>
                    </a:lnTo>
                    <a:lnTo>
                      <a:pt x="323745" y="190084"/>
                    </a:lnTo>
                    <a:lnTo>
                      <a:pt x="348906" y="190084"/>
                    </a:lnTo>
                    <a:cubicBezTo>
                      <a:pt x="354713" y="190084"/>
                      <a:pt x="359966" y="193582"/>
                      <a:pt x="362178" y="199013"/>
                    </a:cubicBezTo>
                    <a:cubicBezTo>
                      <a:pt x="364390" y="204352"/>
                      <a:pt x="363192" y="210519"/>
                      <a:pt x="359044" y="214569"/>
                    </a:cubicBezTo>
                    <a:lnTo>
                      <a:pt x="314160" y="259398"/>
                    </a:lnTo>
                    <a:cubicBezTo>
                      <a:pt x="311395" y="262251"/>
                      <a:pt x="307708" y="263632"/>
                      <a:pt x="304022" y="263632"/>
                    </a:cubicBezTo>
                    <a:cubicBezTo>
                      <a:pt x="300335" y="263632"/>
                      <a:pt x="296648" y="262251"/>
                      <a:pt x="293883" y="259398"/>
                    </a:cubicBezTo>
                    <a:lnTo>
                      <a:pt x="248999" y="214569"/>
                    </a:lnTo>
                    <a:cubicBezTo>
                      <a:pt x="244851" y="210519"/>
                      <a:pt x="243653" y="204352"/>
                      <a:pt x="245865" y="199013"/>
                    </a:cubicBezTo>
                    <a:cubicBezTo>
                      <a:pt x="248077" y="193582"/>
                      <a:pt x="253330" y="190084"/>
                      <a:pt x="259137" y="190084"/>
                    </a:cubicBezTo>
                    <a:lnTo>
                      <a:pt x="284206" y="190084"/>
                    </a:lnTo>
                    <a:lnTo>
                      <a:pt x="284206" y="170385"/>
                    </a:lnTo>
                    <a:lnTo>
                      <a:pt x="284206" y="19699"/>
                    </a:lnTo>
                    <a:cubicBezTo>
                      <a:pt x="284206" y="8837"/>
                      <a:pt x="293054" y="0"/>
                      <a:pt x="304022"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979" name="组合 978"/>
            <p:cNvGrpSpPr/>
            <p:nvPr/>
          </p:nvGrpSpPr>
          <p:grpSpPr>
            <a:xfrm>
              <a:off x="6544253" y="1408069"/>
              <a:ext cx="2311716" cy="849781"/>
              <a:chOff x="5897549" y="3177773"/>
              <a:chExt cx="2311716" cy="849781"/>
            </a:xfrm>
          </p:grpSpPr>
          <p:sp>
            <p:nvSpPr>
              <p:cNvPr id="980" name="TextBox 44"/>
              <p:cNvSpPr txBox="1"/>
              <p:nvPr/>
            </p:nvSpPr>
            <p:spPr>
              <a:xfrm>
                <a:off x="5904760" y="3177773"/>
                <a:ext cx="1510521"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981" name="TextBox 45"/>
              <p:cNvSpPr txBox="1"/>
              <p:nvPr/>
            </p:nvSpPr>
            <p:spPr>
              <a:xfrm>
                <a:off x="5897549" y="3455090"/>
                <a:ext cx="2311716"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982" name="组合 981"/>
            <p:cNvGrpSpPr/>
            <p:nvPr/>
          </p:nvGrpSpPr>
          <p:grpSpPr>
            <a:xfrm>
              <a:off x="6551464" y="2542239"/>
              <a:ext cx="2311716" cy="849781"/>
              <a:chOff x="5897549" y="3177773"/>
              <a:chExt cx="2311716" cy="849781"/>
            </a:xfrm>
          </p:grpSpPr>
          <p:sp>
            <p:nvSpPr>
              <p:cNvPr id="983" name="TextBox 44"/>
              <p:cNvSpPr txBox="1"/>
              <p:nvPr/>
            </p:nvSpPr>
            <p:spPr>
              <a:xfrm>
                <a:off x="5904760" y="3177773"/>
                <a:ext cx="1510521"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984" name="TextBox 45"/>
              <p:cNvSpPr txBox="1"/>
              <p:nvPr/>
            </p:nvSpPr>
            <p:spPr>
              <a:xfrm>
                <a:off x="5897549" y="3455090"/>
                <a:ext cx="2311716"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985" name="组合 984"/>
            <p:cNvGrpSpPr/>
            <p:nvPr/>
          </p:nvGrpSpPr>
          <p:grpSpPr>
            <a:xfrm>
              <a:off x="6544252" y="3765044"/>
              <a:ext cx="2311716" cy="849781"/>
              <a:chOff x="5897549" y="3177773"/>
              <a:chExt cx="2311716" cy="849781"/>
            </a:xfrm>
          </p:grpSpPr>
          <p:sp>
            <p:nvSpPr>
              <p:cNvPr id="986" name="TextBox 44"/>
              <p:cNvSpPr txBox="1"/>
              <p:nvPr/>
            </p:nvSpPr>
            <p:spPr>
              <a:xfrm>
                <a:off x="5904760" y="3177773"/>
                <a:ext cx="1510521"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987" name="TextBox 45"/>
              <p:cNvSpPr txBox="1"/>
              <p:nvPr/>
            </p:nvSpPr>
            <p:spPr>
              <a:xfrm>
                <a:off x="5897549" y="3455090"/>
                <a:ext cx="2311716"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sp>
        <p:nvSpPr>
          <p:cNvPr id="26" name="TextBox 25"/>
          <p:cNvSpPr txBox="1"/>
          <p:nvPr/>
        </p:nvSpPr>
        <p:spPr>
          <a:xfrm>
            <a:off x="3815916" y="195486"/>
            <a:ext cx="1512168" cy="369332"/>
          </a:xfrm>
          <a:prstGeom prst="rect">
            <a:avLst/>
          </a:prstGeom>
          <a:noFill/>
        </p:spPr>
        <p:txBody>
          <a:bodyPr wrap="square" rtlCol="0">
            <a:spAutoFit/>
          </a:bodyPr>
          <a:lstStyle/>
          <a:p>
            <a:pPr algn="dist"/>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27" name="TextBox 37"/>
          <p:cNvSpPr txBox="1"/>
          <p:nvPr/>
        </p:nvSpPr>
        <p:spPr>
          <a:xfrm>
            <a:off x="1290828" y="564818"/>
            <a:ext cx="6521532" cy="246221"/>
          </a:xfrm>
          <a:prstGeom prst="rect">
            <a:avLst/>
          </a:prstGeom>
          <a:noFill/>
        </p:spPr>
        <p:txBody>
          <a:bodyPr wrap="square" rtlCol="0">
            <a:spAutoFit/>
          </a:bodyPr>
          <a:lstStyle/>
          <a:p>
            <a:pPr algn="ctr"/>
            <a:r>
              <a:rPr lang="zh-CN" altLang="en-US" sz="1000" dirty="0" smtClean="0">
                <a:latin typeface="汉仪中黑简" panose="02010609000101010101" pitchFamily="49" charset="-122"/>
                <a:ea typeface="汉仪中黑简" panose="02010609000101010101" pitchFamily="49" charset="-122"/>
              </a:rPr>
              <a:t>点击这里添加内容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r>
              <a:rPr lang="zh-CN" altLang="en-US" sz="1000" dirty="0">
                <a:latin typeface="汉仪中黑简" panose="02010609000101010101" pitchFamily="49" charset="-122"/>
                <a:ea typeface="汉仪中黑简" panose="02010609000101010101" pitchFamily="49" charset="-122"/>
              </a:rPr>
              <a:t>点击这里添加内容点击这里添加内容点击这里添加</a:t>
            </a:r>
            <a:r>
              <a:rPr lang="zh-CN" altLang="en-US" sz="1000" dirty="0" smtClean="0">
                <a:latin typeface="汉仪中黑简" panose="02010609000101010101" pitchFamily="49" charset="-122"/>
                <a:ea typeface="汉仪中黑简" panose="02010609000101010101" pitchFamily="49" charset="-122"/>
              </a:rPr>
              <a:t>内容</a:t>
            </a:r>
            <a:endParaRPr lang="zh-CN" altLang="en-US" sz="1000" dirty="0">
              <a:latin typeface="汉仪中黑简" panose="02010609000101010101" pitchFamily="49" charset="-122"/>
              <a:ea typeface="汉仪中黑简" panose="0201060900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1000"/>
                                        <p:tgtEl>
                                          <p:spTgt spid="27"/>
                                        </p:tgtEl>
                                      </p:cBhvr>
                                    </p:animEffect>
                                    <p:anim calcmode="lin" valueType="num">
                                      <p:cBhvr>
                                        <p:cTn id="13" dur="1000" fill="hold"/>
                                        <p:tgtEl>
                                          <p:spTgt spid="27"/>
                                        </p:tgtEl>
                                        <p:attrNameLst>
                                          <p:attrName>ppt_x</p:attrName>
                                        </p:attrNameLst>
                                      </p:cBhvr>
                                      <p:tavLst>
                                        <p:tav tm="0">
                                          <p:val>
                                            <p:strVal val="#ppt_x"/>
                                          </p:val>
                                        </p:tav>
                                        <p:tav tm="100000">
                                          <p:val>
                                            <p:strVal val="#ppt_x"/>
                                          </p:val>
                                        </p:tav>
                                      </p:tavLst>
                                    </p:anim>
                                    <p:anim calcmode="lin" valueType="num">
                                      <p:cBhvr>
                                        <p:cTn id="14" dur="1000" fill="hold"/>
                                        <p:tgtEl>
                                          <p:spTgt spid="2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1" presetClass="entr" presetSubtype="1" fill="hold" grpId="0" nodeType="afterEffect">
                                  <p:stCondLst>
                                    <p:cond delay="0"/>
                                  </p:stCondLst>
                                  <p:childTnLst>
                                    <p:set>
                                      <p:cBhvr>
                                        <p:cTn id="17" dur="1" fill="hold">
                                          <p:stCondLst>
                                            <p:cond delay="0"/>
                                          </p:stCondLst>
                                        </p:cTn>
                                        <p:tgtEl>
                                          <p:spTgt spid="950"/>
                                        </p:tgtEl>
                                        <p:attrNameLst>
                                          <p:attrName>style.visibility</p:attrName>
                                        </p:attrNameLst>
                                      </p:cBhvr>
                                      <p:to>
                                        <p:strVal val="visible"/>
                                      </p:to>
                                    </p:set>
                                    <p:animEffect transition="in" filter="wheel(1)">
                                      <p:cBhvr>
                                        <p:cTn id="18" dur="2000"/>
                                        <p:tgtEl>
                                          <p:spTgt spid="950"/>
                                        </p:tgtEl>
                                      </p:cBhvr>
                                    </p:animEffect>
                                  </p:childTnLst>
                                </p:cTn>
                              </p:par>
                            </p:childTnLst>
                          </p:cTn>
                        </p:par>
                        <p:par>
                          <p:cTn id="19" fill="hold">
                            <p:stCondLst>
                              <p:cond delay="3000"/>
                            </p:stCondLst>
                            <p:childTnLst>
                              <p:par>
                                <p:cTn id="20" presetID="10" presetClass="entr" presetSubtype="0" fill="hold" grpId="0" nodeType="afterEffect">
                                  <p:stCondLst>
                                    <p:cond delay="0"/>
                                  </p:stCondLst>
                                  <p:childTnLst>
                                    <p:set>
                                      <p:cBhvr>
                                        <p:cTn id="21" dur="1" fill="hold">
                                          <p:stCondLst>
                                            <p:cond delay="0"/>
                                          </p:stCondLst>
                                        </p:cTn>
                                        <p:tgtEl>
                                          <p:spTgt spid="953"/>
                                        </p:tgtEl>
                                        <p:attrNameLst>
                                          <p:attrName>style.visibility</p:attrName>
                                        </p:attrNameLst>
                                      </p:cBhvr>
                                      <p:to>
                                        <p:strVal val="visible"/>
                                      </p:to>
                                    </p:set>
                                    <p:animEffect transition="in" filter="fade">
                                      <p:cBhvr>
                                        <p:cTn id="22" dur="500"/>
                                        <p:tgtEl>
                                          <p:spTgt spid="953"/>
                                        </p:tgtEl>
                                      </p:cBhvr>
                                    </p:animEffect>
                                  </p:childTnLst>
                                </p:cTn>
                              </p:par>
                            </p:childTnLst>
                          </p:cTn>
                        </p:par>
                        <p:par>
                          <p:cTn id="23" fill="hold">
                            <p:stCondLst>
                              <p:cond delay="3500"/>
                            </p:stCondLst>
                            <p:childTnLst>
                              <p:par>
                                <p:cTn id="24" presetID="22" presetClass="entr" presetSubtype="8"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wipe(left)">
                                      <p:cBhvr>
                                        <p:cTn id="2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0" grpId="0" animBg="1"/>
      <p:bldP spid="953" grpId="0"/>
      <p:bldP spid="26" grpId="0"/>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83568" y="843558"/>
            <a:ext cx="1656184" cy="646331"/>
          </a:xfrm>
          <a:prstGeom prst="rect">
            <a:avLst/>
          </a:prstGeom>
          <a:noFill/>
        </p:spPr>
        <p:txBody>
          <a:bodyPr wrap="square" rtlCol="0">
            <a:spAutoFit/>
          </a:bodyPr>
          <a:lstStyle/>
          <a:p>
            <a:pPr algn="dist"/>
            <a:r>
              <a:rPr lang="zh-CN" altLang="en-US" sz="3600" b="1" dirty="0">
                <a:solidFill>
                  <a:schemeClr val="tx1">
                    <a:lumMod val="85000"/>
                    <a:lumOff val="15000"/>
                  </a:schemeClr>
                </a:solidFill>
                <a:latin typeface="汉仪旗黑-55S" panose="00020600040101010101" pitchFamily="18" charset="-122"/>
                <a:ea typeface="汉仪旗黑-55S" panose="00020600040101010101" pitchFamily="18" charset="-122"/>
              </a:rPr>
              <a:t>目录</a:t>
            </a:r>
            <a:endParaRPr lang="zh-CN" altLang="en-US" sz="3600" b="1" dirty="0">
              <a:solidFill>
                <a:schemeClr val="tx1">
                  <a:lumMod val="85000"/>
                  <a:lumOff val="15000"/>
                </a:schemeClr>
              </a:solidFill>
              <a:latin typeface="汉仪旗黑-55S" panose="00020600040101010101" pitchFamily="18" charset="-122"/>
              <a:ea typeface="汉仪旗黑-55S" panose="00020600040101010101" pitchFamily="18" charset="-122"/>
            </a:endParaRPr>
          </a:p>
        </p:txBody>
      </p:sp>
      <p:grpSp>
        <p:nvGrpSpPr>
          <p:cNvPr id="5" name="组合 4"/>
          <p:cNvGrpSpPr/>
          <p:nvPr/>
        </p:nvGrpSpPr>
        <p:grpSpPr>
          <a:xfrm>
            <a:off x="4611417" y="2772502"/>
            <a:ext cx="360040" cy="360040"/>
            <a:chOff x="4611417" y="2772502"/>
            <a:chExt cx="360040" cy="360040"/>
          </a:xfrm>
        </p:grpSpPr>
        <p:sp>
          <p:nvSpPr>
            <p:cNvPr id="36" name="椭圆 35"/>
            <p:cNvSpPr/>
            <p:nvPr/>
          </p:nvSpPr>
          <p:spPr>
            <a:xfrm>
              <a:off x="4611417" y="2772502"/>
              <a:ext cx="360040" cy="3600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4755433" y="2916518"/>
              <a:ext cx="72008" cy="72008"/>
            </a:xfrm>
            <a:prstGeom prst="ellipse">
              <a:avLst/>
            </a:prstGeom>
            <a:solidFill>
              <a:srgbClr val="FDEC94"/>
            </a:solid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3131840" y="3119445"/>
            <a:ext cx="360040" cy="360040"/>
            <a:chOff x="3131840" y="3119445"/>
            <a:chExt cx="360040" cy="360040"/>
          </a:xfrm>
        </p:grpSpPr>
        <p:sp>
          <p:nvSpPr>
            <p:cNvPr id="3" name="椭圆 2"/>
            <p:cNvSpPr/>
            <p:nvPr/>
          </p:nvSpPr>
          <p:spPr>
            <a:xfrm>
              <a:off x="3131840" y="3119445"/>
              <a:ext cx="360040" cy="3600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3273016" y="3263461"/>
              <a:ext cx="72008" cy="72008"/>
            </a:xfrm>
            <a:prstGeom prst="ellipse">
              <a:avLst/>
            </a:prstGeom>
            <a:solidFill>
              <a:srgbClr val="FDEC94"/>
            </a:solid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5980812" y="2397624"/>
            <a:ext cx="360040" cy="360040"/>
            <a:chOff x="5980812" y="2397624"/>
            <a:chExt cx="360040" cy="360040"/>
          </a:xfrm>
        </p:grpSpPr>
        <p:sp>
          <p:nvSpPr>
            <p:cNvPr id="38" name="椭圆 37"/>
            <p:cNvSpPr/>
            <p:nvPr/>
          </p:nvSpPr>
          <p:spPr>
            <a:xfrm>
              <a:off x="5980812" y="2397624"/>
              <a:ext cx="360040" cy="3600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6124828" y="2541640"/>
              <a:ext cx="72008" cy="72008"/>
            </a:xfrm>
            <a:prstGeom prst="ellipse">
              <a:avLst/>
            </a:prstGeom>
            <a:solidFill>
              <a:srgbClr val="FDEC94"/>
            </a:solid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7279881" y="2076986"/>
            <a:ext cx="360040" cy="360040"/>
            <a:chOff x="7279881" y="2076986"/>
            <a:chExt cx="360040" cy="360040"/>
          </a:xfrm>
        </p:grpSpPr>
        <p:sp>
          <p:nvSpPr>
            <p:cNvPr id="45" name="椭圆 44"/>
            <p:cNvSpPr/>
            <p:nvPr/>
          </p:nvSpPr>
          <p:spPr>
            <a:xfrm>
              <a:off x="7279881" y="2076986"/>
              <a:ext cx="360040" cy="36004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7423897" y="2221002"/>
              <a:ext cx="72008" cy="72008"/>
            </a:xfrm>
            <a:prstGeom prst="ellipse">
              <a:avLst/>
            </a:prstGeom>
            <a:solidFill>
              <a:srgbClr val="FDEC94"/>
            </a:solid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2725375" y="3579862"/>
            <a:ext cx="1167290" cy="943747"/>
            <a:chOff x="2725375" y="3579862"/>
            <a:chExt cx="1167290" cy="943747"/>
          </a:xfrm>
        </p:grpSpPr>
        <p:sp>
          <p:nvSpPr>
            <p:cNvPr id="50" name="TextBox 96"/>
            <p:cNvSpPr txBox="1"/>
            <p:nvPr/>
          </p:nvSpPr>
          <p:spPr>
            <a:xfrm>
              <a:off x="2725375" y="3579862"/>
              <a:ext cx="1167290" cy="369332"/>
            </a:xfrm>
            <a:prstGeom prst="rect">
              <a:avLst/>
            </a:prstGeom>
            <a:noFill/>
          </p:spPr>
          <p:txBody>
            <a:bodyPr wrap="square" rtlCol="0">
              <a:spAutoFit/>
            </a:bodyPr>
            <a:lstStyle/>
            <a:p>
              <a:pPr algn="ctr"/>
              <a:r>
                <a:rPr lang="zh-CN" altLang="en-US" dirty="0" smtClean="0">
                  <a:solidFill>
                    <a:schemeClr val="tx1">
                      <a:lumMod val="85000"/>
                      <a:lumOff val="15000"/>
                    </a:schemeClr>
                  </a:solidFill>
                  <a:latin typeface="汉仪中黑简" panose="02010609000101010101" pitchFamily="49" charset="-122"/>
                  <a:ea typeface="汉仪中黑简" panose="02010609000101010101" pitchFamily="49" charset="-122"/>
                </a:rPr>
                <a:t>添加标题</a:t>
              </a:r>
              <a:endParaRPr lang="zh-CN" altLang="en-US" dirty="0">
                <a:solidFill>
                  <a:schemeClr val="tx1">
                    <a:lumMod val="85000"/>
                    <a:lumOff val="15000"/>
                  </a:schemeClr>
                </a:solidFill>
                <a:latin typeface="汉仪中黑简" panose="02010609000101010101" pitchFamily="49" charset="-122"/>
                <a:ea typeface="汉仪中黑简" panose="02010609000101010101" pitchFamily="49" charset="-122"/>
              </a:endParaRPr>
            </a:p>
          </p:txBody>
        </p:sp>
        <p:sp>
          <p:nvSpPr>
            <p:cNvPr id="54" name="文本框 53"/>
            <p:cNvSpPr txBox="1"/>
            <p:nvPr/>
          </p:nvSpPr>
          <p:spPr>
            <a:xfrm>
              <a:off x="2801551" y="3877278"/>
              <a:ext cx="1014938" cy="646331"/>
            </a:xfrm>
            <a:prstGeom prst="rect">
              <a:avLst/>
            </a:prstGeom>
            <a:noFill/>
          </p:spPr>
          <p:txBody>
            <a:bodyPr wrap="square" rtlCol="0">
              <a:spAutoFit/>
            </a:bodyPr>
            <a:lstStyle/>
            <a:p>
              <a:pPr algn="ctr"/>
              <a:r>
                <a:rPr lang="en-US" altLang="zh-CN" sz="3600" dirty="0" smtClean="0">
                  <a:solidFill>
                    <a:srgbClr val="023699">
                      <a:alpha val="15000"/>
                    </a:srgbClr>
                  </a:solidFill>
                  <a:latin typeface="汉仪中黑简" panose="02010609000101010101" pitchFamily="49" charset="-122"/>
                  <a:ea typeface="汉仪中黑简" panose="02010609000101010101" pitchFamily="49" charset="-122"/>
                </a:rPr>
                <a:t>01</a:t>
              </a:r>
              <a:endParaRPr lang="zh-CN" altLang="en-US" sz="3600" dirty="0">
                <a:solidFill>
                  <a:srgbClr val="023699">
                    <a:alpha val="15000"/>
                  </a:srgbClr>
                </a:solidFill>
                <a:latin typeface="汉仪中黑简" panose="02010609000101010101" pitchFamily="49" charset="-122"/>
                <a:ea typeface="汉仪中黑简" panose="02010609000101010101" pitchFamily="49" charset="-122"/>
              </a:endParaRPr>
            </a:p>
          </p:txBody>
        </p:sp>
      </p:grpSp>
      <p:grpSp>
        <p:nvGrpSpPr>
          <p:cNvPr id="9" name="组合 8"/>
          <p:cNvGrpSpPr/>
          <p:nvPr/>
        </p:nvGrpSpPr>
        <p:grpSpPr>
          <a:xfrm>
            <a:off x="4207792" y="3212398"/>
            <a:ext cx="1167290" cy="945396"/>
            <a:chOff x="4207792" y="3212398"/>
            <a:chExt cx="1167290" cy="945396"/>
          </a:xfrm>
        </p:grpSpPr>
        <p:sp>
          <p:nvSpPr>
            <p:cNvPr id="51" name="TextBox 96"/>
            <p:cNvSpPr txBox="1"/>
            <p:nvPr/>
          </p:nvSpPr>
          <p:spPr>
            <a:xfrm>
              <a:off x="4207792" y="3212398"/>
              <a:ext cx="1167290" cy="369332"/>
            </a:xfrm>
            <a:prstGeom prst="rect">
              <a:avLst/>
            </a:prstGeom>
            <a:noFill/>
          </p:spPr>
          <p:txBody>
            <a:bodyPr wrap="square" rtlCol="0">
              <a:spAutoFit/>
            </a:bodyPr>
            <a:lstStyle/>
            <a:p>
              <a:pPr algn="ctr"/>
              <a:r>
                <a:rPr lang="zh-CN" altLang="en-US" dirty="0" smtClean="0">
                  <a:solidFill>
                    <a:schemeClr val="tx1">
                      <a:lumMod val="85000"/>
                      <a:lumOff val="15000"/>
                    </a:schemeClr>
                  </a:solidFill>
                  <a:latin typeface="汉仪中黑简" panose="02010609000101010101" pitchFamily="49" charset="-122"/>
                  <a:ea typeface="汉仪中黑简" panose="02010609000101010101" pitchFamily="49" charset="-122"/>
                </a:rPr>
                <a:t>添加标题</a:t>
              </a:r>
              <a:endParaRPr lang="zh-CN" altLang="en-US" dirty="0">
                <a:solidFill>
                  <a:schemeClr val="tx1">
                    <a:lumMod val="85000"/>
                    <a:lumOff val="15000"/>
                  </a:schemeClr>
                </a:solidFill>
                <a:latin typeface="汉仪中黑简" panose="02010609000101010101" pitchFamily="49" charset="-122"/>
                <a:ea typeface="汉仪中黑简" panose="02010609000101010101" pitchFamily="49" charset="-122"/>
              </a:endParaRPr>
            </a:p>
          </p:txBody>
        </p:sp>
        <p:sp>
          <p:nvSpPr>
            <p:cNvPr id="57" name="文本框 56"/>
            <p:cNvSpPr txBox="1"/>
            <p:nvPr/>
          </p:nvSpPr>
          <p:spPr>
            <a:xfrm>
              <a:off x="4283968" y="3511463"/>
              <a:ext cx="1014938" cy="646331"/>
            </a:xfrm>
            <a:prstGeom prst="rect">
              <a:avLst/>
            </a:prstGeom>
            <a:noFill/>
          </p:spPr>
          <p:txBody>
            <a:bodyPr wrap="square" rtlCol="0">
              <a:spAutoFit/>
            </a:bodyPr>
            <a:lstStyle>
              <a:defPPr>
                <a:defRPr lang="zh-CN"/>
              </a:defPPr>
              <a:lvl1pPr algn="ctr">
                <a:defRPr sz="3600">
                  <a:solidFill>
                    <a:srgbClr val="023699">
                      <a:alpha val="15000"/>
                    </a:srgbClr>
                  </a:solidFill>
                  <a:latin typeface="汉仪中黑简" panose="02010609000101010101" pitchFamily="49" charset="-122"/>
                  <a:ea typeface="汉仪中黑简" panose="02010609000101010101" pitchFamily="49" charset="-122"/>
                </a:defRPr>
              </a:lvl1pPr>
            </a:lstStyle>
            <a:p>
              <a:r>
                <a:rPr lang="en-US" altLang="zh-CN" dirty="0"/>
                <a:t>02</a:t>
              </a:r>
              <a:endParaRPr lang="zh-CN" altLang="en-US" dirty="0"/>
            </a:p>
          </p:txBody>
        </p:sp>
      </p:grpSp>
      <p:grpSp>
        <p:nvGrpSpPr>
          <p:cNvPr id="10" name="组合 9"/>
          <p:cNvGrpSpPr/>
          <p:nvPr/>
        </p:nvGrpSpPr>
        <p:grpSpPr>
          <a:xfrm>
            <a:off x="5613191" y="2820380"/>
            <a:ext cx="1167290" cy="945396"/>
            <a:chOff x="5613191" y="2820380"/>
            <a:chExt cx="1167290" cy="945396"/>
          </a:xfrm>
        </p:grpSpPr>
        <p:sp>
          <p:nvSpPr>
            <p:cNvPr id="52" name="TextBox 96"/>
            <p:cNvSpPr txBox="1"/>
            <p:nvPr/>
          </p:nvSpPr>
          <p:spPr>
            <a:xfrm>
              <a:off x="5613191" y="2820380"/>
              <a:ext cx="1167290" cy="369332"/>
            </a:xfrm>
            <a:prstGeom prst="rect">
              <a:avLst/>
            </a:prstGeom>
            <a:noFill/>
          </p:spPr>
          <p:txBody>
            <a:bodyPr wrap="square" rtlCol="0">
              <a:spAutoFit/>
            </a:bodyPr>
            <a:lstStyle/>
            <a:p>
              <a:pPr algn="ctr"/>
              <a:r>
                <a:rPr lang="zh-CN" altLang="en-US" dirty="0" smtClean="0">
                  <a:solidFill>
                    <a:schemeClr val="tx1">
                      <a:lumMod val="85000"/>
                      <a:lumOff val="15000"/>
                    </a:schemeClr>
                  </a:solidFill>
                  <a:latin typeface="汉仪中黑简" panose="02010609000101010101" pitchFamily="49" charset="-122"/>
                  <a:ea typeface="汉仪中黑简" panose="02010609000101010101" pitchFamily="49" charset="-122"/>
                </a:rPr>
                <a:t>添加标题</a:t>
              </a:r>
              <a:endParaRPr lang="zh-CN" altLang="en-US" dirty="0">
                <a:solidFill>
                  <a:schemeClr val="tx1">
                    <a:lumMod val="85000"/>
                    <a:lumOff val="15000"/>
                  </a:schemeClr>
                </a:solidFill>
                <a:latin typeface="汉仪中黑简" panose="02010609000101010101" pitchFamily="49" charset="-122"/>
                <a:ea typeface="汉仪中黑简" panose="02010609000101010101" pitchFamily="49" charset="-122"/>
              </a:endParaRPr>
            </a:p>
          </p:txBody>
        </p:sp>
        <p:sp>
          <p:nvSpPr>
            <p:cNvPr id="58" name="文本框 57"/>
            <p:cNvSpPr txBox="1"/>
            <p:nvPr/>
          </p:nvSpPr>
          <p:spPr>
            <a:xfrm>
              <a:off x="5696193" y="3119445"/>
              <a:ext cx="1014938" cy="646331"/>
            </a:xfrm>
            <a:prstGeom prst="rect">
              <a:avLst/>
            </a:prstGeom>
            <a:noFill/>
          </p:spPr>
          <p:txBody>
            <a:bodyPr wrap="square" rtlCol="0">
              <a:spAutoFit/>
            </a:bodyPr>
            <a:lstStyle>
              <a:defPPr>
                <a:defRPr lang="zh-CN"/>
              </a:defPPr>
              <a:lvl1pPr algn="ctr">
                <a:defRPr sz="3600">
                  <a:solidFill>
                    <a:srgbClr val="023699">
                      <a:alpha val="15000"/>
                    </a:srgbClr>
                  </a:solidFill>
                  <a:latin typeface="汉仪中黑简" panose="02010609000101010101" pitchFamily="49" charset="-122"/>
                  <a:ea typeface="汉仪中黑简" panose="02010609000101010101" pitchFamily="49" charset="-122"/>
                </a:defRPr>
              </a:lvl1pPr>
            </a:lstStyle>
            <a:p>
              <a:r>
                <a:rPr lang="en-US" altLang="zh-CN" dirty="0"/>
                <a:t>03</a:t>
              </a:r>
              <a:endParaRPr lang="zh-CN" altLang="en-US" dirty="0"/>
            </a:p>
          </p:txBody>
        </p:sp>
      </p:grpSp>
      <p:grpSp>
        <p:nvGrpSpPr>
          <p:cNvPr id="11" name="组合 10"/>
          <p:cNvGrpSpPr/>
          <p:nvPr/>
        </p:nvGrpSpPr>
        <p:grpSpPr>
          <a:xfrm>
            <a:off x="6876256" y="2499742"/>
            <a:ext cx="1167290" cy="945396"/>
            <a:chOff x="6876256" y="2499742"/>
            <a:chExt cx="1167290" cy="945396"/>
          </a:xfrm>
        </p:grpSpPr>
        <p:sp>
          <p:nvSpPr>
            <p:cNvPr id="53" name="TextBox 96"/>
            <p:cNvSpPr txBox="1"/>
            <p:nvPr/>
          </p:nvSpPr>
          <p:spPr>
            <a:xfrm>
              <a:off x="6876256" y="2499742"/>
              <a:ext cx="1167290" cy="369332"/>
            </a:xfrm>
            <a:prstGeom prst="rect">
              <a:avLst/>
            </a:prstGeom>
            <a:noFill/>
          </p:spPr>
          <p:txBody>
            <a:bodyPr wrap="square" rtlCol="0">
              <a:spAutoFit/>
            </a:bodyPr>
            <a:lstStyle/>
            <a:p>
              <a:pPr algn="ctr"/>
              <a:r>
                <a:rPr lang="zh-CN" altLang="en-US" dirty="0" smtClean="0">
                  <a:solidFill>
                    <a:schemeClr val="tx1">
                      <a:lumMod val="85000"/>
                      <a:lumOff val="15000"/>
                    </a:schemeClr>
                  </a:solidFill>
                  <a:latin typeface="汉仪中黑简" panose="02010609000101010101" pitchFamily="49" charset="-122"/>
                  <a:ea typeface="汉仪中黑简" panose="02010609000101010101" pitchFamily="49" charset="-122"/>
                </a:rPr>
                <a:t>添加标题</a:t>
              </a:r>
              <a:endParaRPr lang="zh-CN" altLang="en-US" dirty="0">
                <a:solidFill>
                  <a:schemeClr val="tx1">
                    <a:lumMod val="85000"/>
                    <a:lumOff val="15000"/>
                  </a:schemeClr>
                </a:solidFill>
                <a:latin typeface="汉仪中黑简" panose="02010609000101010101" pitchFamily="49" charset="-122"/>
                <a:ea typeface="汉仪中黑简" panose="02010609000101010101" pitchFamily="49" charset="-122"/>
              </a:endParaRPr>
            </a:p>
          </p:txBody>
        </p:sp>
        <p:sp>
          <p:nvSpPr>
            <p:cNvPr id="59" name="文本框 58"/>
            <p:cNvSpPr txBox="1"/>
            <p:nvPr/>
          </p:nvSpPr>
          <p:spPr>
            <a:xfrm>
              <a:off x="6952432" y="2798807"/>
              <a:ext cx="1014938" cy="646331"/>
            </a:xfrm>
            <a:prstGeom prst="rect">
              <a:avLst/>
            </a:prstGeom>
            <a:noFill/>
          </p:spPr>
          <p:txBody>
            <a:bodyPr wrap="square" rtlCol="0">
              <a:spAutoFit/>
            </a:bodyPr>
            <a:lstStyle>
              <a:defPPr>
                <a:defRPr lang="zh-CN"/>
              </a:defPPr>
              <a:lvl1pPr algn="ctr">
                <a:defRPr sz="3600">
                  <a:solidFill>
                    <a:srgbClr val="023699">
                      <a:alpha val="15000"/>
                    </a:srgbClr>
                  </a:solidFill>
                  <a:latin typeface="汉仪中黑简" panose="02010609000101010101" pitchFamily="49" charset="-122"/>
                  <a:ea typeface="汉仪中黑简" panose="02010609000101010101" pitchFamily="49" charset="-122"/>
                </a:defRPr>
              </a:lvl1pPr>
            </a:lstStyle>
            <a:p>
              <a:r>
                <a:rPr lang="en-US" altLang="zh-CN" dirty="0"/>
                <a:t>04</a:t>
              </a:r>
              <a:endParaRPr lang="zh-CN" altLang="en-US" dirty="0"/>
            </a:p>
          </p:txBody>
        </p:sp>
      </p:grpSp>
      <p:sp>
        <p:nvSpPr>
          <p:cNvPr id="60" name="文本框 59"/>
          <p:cNvSpPr txBox="1"/>
          <p:nvPr/>
        </p:nvSpPr>
        <p:spPr>
          <a:xfrm>
            <a:off x="1070368" y="1376986"/>
            <a:ext cx="1749664" cy="400110"/>
          </a:xfrm>
          <a:prstGeom prst="rect">
            <a:avLst/>
          </a:prstGeom>
          <a:noFill/>
        </p:spPr>
        <p:txBody>
          <a:bodyPr wrap="square" rtlCol="0">
            <a:spAutoFit/>
          </a:bodyPr>
          <a:lstStyle/>
          <a:p>
            <a:r>
              <a:rPr lang="en-US" altLang="zh-CN" sz="2000" b="1" dirty="0" smtClean="0">
                <a:solidFill>
                  <a:schemeClr val="tx1">
                    <a:lumMod val="85000"/>
                    <a:lumOff val="15000"/>
                  </a:schemeClr>
                </a:solidFill>
                <a:latin typeface="汉仪旗黑-55S" panose="00020600040101010101" pitchFamily="18" charset="-122"/>
                <a:ea typeface="汉仪旗黑-55S" panose="00020600040101010101" pitchFamily="18" charset="-122"/>
              </a:rPr>
              <a:t>CONTENTS</a:t>
            </a:r>
            <a:endParaRPr lang="zh-CN" altLang="en-US" sz="2000" b="1" dirty="0">
              <a:solidFill>
                <a:schemeClr val="tx1">
                  <a:lumMod val="85000"/>
                  <a:lumOff val="15000"/>
                </a:schemeClr>
              </a:solidFill>
              <a:latin typeface="汉仪旗黑-55S" panose="00020600040101010101" pitchFamily="18" charset="-122"/>
              <a:ea typeface="汉仪旗黑-55S" panose="00020600040101010101"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0"/>
                                        </p:tgtEl>
                                        <p:attrNameLst>
                                          <p:attrName>style.visibility</p:attrName>
                                        </p:attrNameLst>
                                      </p:cBhvr>
                                      <p:to>
                                        <p:strVal val="visible"/>
                                      </p:to>
                                    </p:set>
                                    <p:animEffect transition="in" filter="fade">
                                      <p:cBhvr>
                                        <p:cTn id="11" dur="500"/>
                                        <p:tgtEl>
                                          <p:spTgt spid="60"/>
                                        </p:tgtEl>
                                      </p:cBhvr>
                                    </p:animEffect>
                                  </p:childTnLst>
                                </p:cTn>
                              </p:par>
                            </p:childTnLst>
                          </p:cTn>
                        </p:par>
                        <p:par>
                          <p:cTn id="12" fill="hold">
                            <p:stCondLst>
                              <p:cond delay="1000"/>
                            </p:stCondLst>
                            <p:childTnLst>
                              <p:par>
                                <p:cTn id="13" presetID="31"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750" fill="hold"/>
                                        <p:tgtEl>
                                          <p:spTgt spid="4"/>
                                        </p:tgtEl>
                                        <p:attrNameLst>
                                          <p:attrName>ppt_w</p:attrName>
                                        </p:attrNameLst>
                                      </p:cBhvr>
                                      <p:tavLst>
                                        <p:tav tm="0">
                                          <p:val>
                                            <p:fltVal val="0"/>
                                          </p:val>
                                        </p:tav>
                                        <p:tav tm="100000">
                                          <p:val>
                                            <p:strVal val="#ppt_w"/>
                                          </p:val>
                                        </p:tav>
                                      </p:tavLst>
                                    </p:anim>
                                    <p:anim calcmode="lin" valueType="num">
                                      <p:cBhvr>
                                        <p:cTn id="16" dur="750" fill="hold"/>
                                        <p:tgtEl>
                                          <p:spTgt spid="4"/>
                                        </p:tgtEl>
                                        <p:attrNameLst>
                                          <p:attrName>ppt_h</p:attrName>
                                        </p:attrNameLst>
                                      </p:cBhvr>
                                      <p:tavLst>
                                        <p:tav tm="0">
                                          <p:val>
                                            <p:fltVal val="0"/>
                                          </p:val>
                                        </p:tav>
                                        <p:tav tm="100000">
                                          <p:val>
                                            <p:strVal val="#ppt_h"/>
                                          </p:val>
                                        </p:tav>
                                      </p:tavLst>
                                    </p:anim>
                                    <p:anim calcmode="lin" valueType="num">
                                      <p:cBhvr>
                                        <p:cTn id="17" dur="750" fill="hold"/>
                                        <p:tgtEl>
                                          <p:spTgt spid="4"/>
                                        </p:tgtEl>
                                        <p:attrNameLst>
                                          <p:attrName>style.rotation</p:attrName>
                                        </p:attrNameLst>
                                      </p:cBhvr>
                                      <p:tavLst>
                                        <p:tav tm="0">
                                          <p:val>
                                            <p:fltVal val="90"/>
                                          </p:val>
                                        </p:tav>
                                        <p:tav tm="100000">
                                          <p:val>
                                            <p:fltVal val="0"/>
                                          </p:val>
                                        </p:tav>
                                      </p:tavLst>
                                    </p:anim>
                                    <p:animEffect transition="in" filter="fade">
                                      <p:cBhvr>
                                        <p:cTn id="18" dur="750"/>
                                        <p:tgtEl>
                                          <p:spTgt spid="4"/>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par>
                          <p:cTn id="23" fill="hold">
                            <p:stCondLst>
                              <p:cond delay="2500"/>
                            </p:stCondLst>
                            <p:childTnLst>
                              <p:par>
                                <p:cTn id="24" presetID="31" presetClass="entr" presetSubtype="0"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750" fill="hold"/>
                                        <p:tgtEl>
                                          <p:spTgt spid="5"/>
                                        </p:tgtEl>
                                        <p:attrNameLst>
                                          <p:attrName>ppt_w</p:attrName>
                                        </p:attrNameLst>
                                      </p:cBhvr>
                                      <p:tavLst>
                                        <p:tav tm="0">
                                          <p:val>
                                            <p:fltVal val="0"/>
                                          </p:val>
                                        </p:tav>
                                        <p:tav tm="100000">
                                          <p:val>
                                            <p:strVal val="#ppt_w"/>
                                          </p:val>
                                        </p:tav>
                                      </p:tavLst>
                                    </p:anim>
                                    <p:anim calcmode="lin" valueType="num">
                                      <p:cBhvr>
                                        <p:cTn id="27" dur="750" fill="hold"/>
                                        <p:tgtEl>
                                          <p:spTgt spid="5"/>
                                        </p:tgtEl>
                                        <p:attrNameLst>
                                          <p:attrName>ppt_h</p:attrName>
                                        </p:attrNameLst>
                                      </p:cBhvr>
                                      <p:tavLst>
                                        <p:tav tm="0">
                                          <p:val>
                                            <p:fltVal val="0"/>
                                          </p:val>
                                        </p:tav>
                                        <p:tav tm="100000">
                                          <p:val>
                                            <p:strVal val="#ppt_h"/>
                                          </p:val>
                                        </p:tav>
                                      </p:tavLst>
                                    </p:anim>
                                    <p:anim calcmode="lin" valueType="num">
                                      <p:cBhvr>
                                        <p:cTn id="28" dur="750" fill="hold"/>
                                        <p:tgtEl>
                                          <p:spTgt spid="5"/>
                                        </p:tgtEl>
                                        <p:attrNameLst>
                                          <p:attrName>style.rotation</p:attrName>
                                        </p:attrNameLst>
                                      </p:cBhvr>
                                      <p:tavLst>
                                        <p:tav tm="0">
                                          <p:val>
                                            <p:fltVal val="90"/>
                                          </p:val>
                                        </p:tav>
                                        <p:tav tm="100000">
                                          <p:val>
                                            <p:fltVal val="0"/>
                                          </p:val>
                                        </p:tav>
                                      </p:tavLst>
                                    </p:anim>
                                    <p:animEffect transition="in" filter="fade">
                                      <p:cBhvr>
                                        <p:cTn id="29" dur="750"/>
                                        <p:tgtEl>
                                          <p:spTgt spid="5"/>
                                        </p:tgtEl>
                                      </p:cBhvr>
                                    </p:animEffect>
                                  </p:childTnLst>
                                </p:cTn>
                              </p:par>
                            </p:childTnLst>
                          </p:cTn>
                        </p:par>
                        <p:par>
                          <p:cTn id="30" fill="hold">
                            <p:stCondLst>
                              <p:cond delay="3500"/>
                            </p:stCondLst>
                            <p:childTnLst>
                              <p:par>
                                <p:cTn id="31" presetID="10" presetClass="entr" presetSubtype="0" fill="hold"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par>
                          <p:cTn id="34" fill="hold">
                            <p:stCondLst>
                              <p:cond delay="4000"/>
                            </p:stCondLst>
                            <p:childTnLst>
                              <p:par>
                                <p:cTn id="35" presetID="31" presetClass="entr" presetSubtype="0" fill="hold"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750" fill="hold"/>
                                        <p:tgtEl>
                                          <p:spTgt spid="6"/>
                                        </p:tgtEl>
                                        <p:attrNameLst>
                                          <p:attrName>ppt_w</p:attrName>
                                        </p:attrNameLst>
                                      </p:cBhvr>
                                      <p:tavLst>
                                        <p:tav tm="0">
                                          <p:val>
                                            <p:fltVal val="0"/>
                                          </p:val>
                                        </p:tav>
                                        <p:tav tm="100000">
                                          <p:val>
                                            <p:strVal val="#ppt_w"/>
                                          </p:val>
                                        </p:tav>
                                      </p:tavLst>
                                    </p:anim>
                                    <p:anim calcmode="lin" valueType="num">
                                      <p:cBhvr>
                                        <p:cTn id="38" dur="750" fill="hold"/>
                                        <p:tgtEl>
                                          <p:spTgt spid="6"/>
                                        </p:tgtEl>
                                        <p:attrNameLst>
                                          <p:attrName>ppt_h</p:attrName>
                                        </p:attrNameLst>
                                      </p:cBhvr>
                                      <p:tavLst>
                                        <p:tav tm="0">
                                          <p:val>
                                            <p:fltVal val="0"/>
                                          </p:val>
                                        </p:tav>
                                        <p:tav tm="100000">
                                          <p:val>
                                            <p:strVal val="#ppt_h"/>
                                          </p:val>
                                        </p:tav>
                                      </p:tavLst>
                                    </p:anim>
                                    <p:anim calcmode="lin" valueType="num">
                                      <p:cBhvr>
                                        <p:cTn id="39" dur="750" fill="hold"/>
                                        <p:tgtEl>
                                          <p:spTgt spid="6"/>
                                        </p:tgtEl>
                                        <p:attrNameLst>
                                          <p:attrName>style.rotation</p:attrName>
                                        </p:attrNameLst>
                                      </p:cBhvr>
                                      <p:tavLst>
                                        <p:tav tm="0">
                                          <p:val>
                                            <p:fltVal val="90"/>
                                          </p:val>
                                        </p:tav>
                                        <p:tav tm="100000">
                                          <p:val>
                                            <p:fltVal val="0"/>
                                          </p:val>
                                        </p:tav>
                                      </p:tavLst>
                                    </p:anim>
                                    <p:animEffect transition="in" filter="fade">
                                      <p:cBhvr>
                                        <p:cTn id="40" dur="750"/>
                                        <p:tgtEl>
                                          <p:spTgt spid="6"/>
                                        </p:tgtEl>
                                      </p:cBhvr>
                                    </p:animEffect>
                                  </p:childTnLst>
                                </p:cTn>
                              </p:par>
                            </p:childTnLst>
                          </p:cTn>
                        </p:par>
                        <p:par>
                          <p:cTn id="41" fill="hold">
                            <p:stCondLst>
                              <p:cond delay="5000"/>
                            </p:stCondLst>
                            <p:childTnLst>
                              <p:par>
                                <p:cTn id="42" presetID="10" presetClass="entr" presetSubtype="0" fill="hold" nodeType="after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fade">
                                      <p:cBhvr>
                                        <p:cTn id="44" dur="500"/>
                                        <p:tgtEl>
                                          <p:spTgt spid="10"/>
                                        </p:tgtEl>
                                      </p:cBhvr>
                                    </p:animEffect>
                                  </p:childTnLst>
                                </p:cTn>
                              </p:par>
                            </p:childTnLst>
                          </p:cTn>
                        </p:par>
                        <p:par>
                          <p:cTn id="45" fill="hold">
                            <p:stCondLst>
                              <p:cond delay="5500"/>
                            </p:stCondLst>
                            <p:childTnLst>
                              <p:par>
                                <p:cTn id="46" presetID="31" presetClass="entr" presetSubtype="0" fill="hold" nodeType="afterEffect">
                                  <p:stCondLst>
                                    <p:cond delay="0"/>
                                  </p:stCondLst>
                                  <p:childTnLst>
                                    <p:set>
                                      <p:cBhvr>
                                        <p:cTn id="47" dur="1" fill="hold">
                                          <p:stCondLst>
                                            <p:cond delay="0"/>
                                          </p:stCondLst>
                                        </p:cTn>
                                        <p:tgtEl>
                                          <p:spTgt spid="7"/>
                                        </p:tgtEl>
                                        <p:attrNameLst>
                                          <p:attrName>style.visibility</p:attrName>
                                        </p:attrNameLst>
                                      </p:cBhvr>
                                      <p:to>
                                        <p:strVal val="visible"/>
                                      </p:to>
                                    </p:set>
                                    <p:anim calcmode="lin" valueType="num">
                                      <p:cBhvr>
                                        <p:cTn id="48" dur="750" fill="hold"/>
                                        <p:tgtEl>
                                          <p:spTgt spid="7"/>
                                        </p:tgtEl>
                                        <p:attrNameLst>
                                          <p:attrName>ppt_w</p:attrName>
                                        </p:attrNameLst>
                                      </p:cBhvr>
                                      <p:tavLst>
                                        <p:tav tm="0">
                                          <p:val>
                                            <p:fltVal val="0"/>
                                          </p:val>
                                        </p:tav>
                                        <p:tav tm="100000">
                                          <p:val>
                                            <p:strVal val="#ppt_w"/>
                                          </p:val>
                                        </p:tav>
                                      </p:tavLst>
                                    </p:anim>
                                    <p:anim calcmode="lin" valueType="num">
                                      <p:cBhvr>
                                        <p:cTn id="49" dur="750" fill="hold"/>
                                        <p:tgtEl>
                                          <p:spTgt spid="7"/>
                                        </p:tgtEl>
                                        <p:attrNameLst>
                                          <p:attrName>ppt_h</p:attrName>
                                        </p:attrNameLst>
                                      </p:cBhvr>
                                      <p:tavLst>
                                        <p:tav tm="0">
                                          <p:val>
                                            <p:fltVal val="0"/>
                                          </p:val>
                                        </p:tav>
                                        <p:tav tm="100000">
                                          <p:val>
                                            <p:strVal val="#ppt_h"/>
                                          </p:val>
                                        </p:tav>
                                      </p:tavLst>
                                    </p:anim>
                                    <p:anim calcmode="lin" valueType="num">
                                      <p:cBhvr>
                                        <p:cTn id="50" dur="750" fill="hold"/>
                                        <p:tgtEl>
                                          <p:spTgt spid="7"/>
                                        </p:tgtEl>
                                        <p:attrNameLst>
                                          <p:attrName>style.rotation</p:attrName>
                                        </p:attrNameLst>
                                      </p:cBhvr>
                                      <p:tavLst>
                                        <p:tav tm="0">
                                          <p:val>
                                            <p:fltVal val="90"/>
                                          </p:val>
                                        </p:tav>
                                        <p:tav tm="100000">
                                          <p:val>
                                            <p:fltVal val="0"/>
                                          </p:val>
                                        </p:tav>
                                      </p:tavLst>
                                    </p:anim>
                                    <p:animEffect transition="in" filter="fade">
                                      <p:cBhvr>
                                        <p:cTn id="51" dur="750"/>
                                        <p:tgtEl>
                                          <p:spTgt spid="7"/>
                                        </p:tgtEl>
                                      </p:cBhvr>
                                    </p:animEffect>
                                  </p:childTnLst>
                                </p:cTn>
                              </p:par>
                            </p:childTnLst>
                          </p:cTn>
                        </p:par>
                        <p:par>
                          <p:cTn id="52" fill="hold">
                            <p:stCondLst>
                              <p:cond delay="6500"/>
                            </p:stCondLst>
                            <p:childTnLst>
                              <p:par>
                                <p:cTn id="53" presetID="10" presetClass="entr" presetSubtype="0" fill="hold" nodeType="after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图片 3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95536" y="195486"/>
            <a:ext cx="3096344" cy="4608511"/>
          </a:xfrm>
          <a:custGeom>
            <a:avLst/>
            <a:gdLst>
              <a:gd name="connsiteX0" fmla="*/ 943466 w 3096344"/>
              <a:gd name="connsiteY0" fmla="*/ 1350871 h 4325783"/>
              <a:gd name="connsiteX1" fmla="*/ 1293066 w 3096344"/>
              <a:gd name="connsiteY1" fmla="*/ 1350871 h 4325783"/>
              <a:gd name="connsiteX2" fmla="*/ 1293066 w 3096344"/>
              <a:gd name="connsiteY2" fmla="*/ 4325783 h 4325783"/>
              <a:gd name="connsiteX3" fmla="*/ 943466 w 3096344"/>
              <a:gd name="connsiteY3" fmla="*/ 4325783 h 4325783"/>
              <a:gd name="connsiteX4" fmla="*/ 2746745 w 3096344"/>
              <a:gd name="connsiteY4" fmla="*/ 1303460 h 4325783"/>
              <a:gd name="connsiteX5" fmla="*/ 3096344 w 3096344"/>
              <a:gd name="connsiteY5" fmla="*/ 1303460 h 4325783"/>
              <a:gd name="connsiteX6" fmla="*/ 3096344 w 3096344"/>
              <a:gd name="connsiteY6" fmla="*/ 4278372 h 4325783"/>
              <a:gd name="connsiteX7" fmla="*/ 2746745 w 3096344"/>
              <a:gd name="connsiteY7" fmla="*/ 4278372 h 4325783"/>
              <a:gd name="connsiteX8" fmla="*/ 1843296 w 3096344"/>
              <a:gd name="connsiteY8" fmla="*/ 1030588 h 4325783"/>
              <a:gd name="connsiteX9" fmla="*/ 2192896 w 3096344"/>
              <a:gd name="connsiteY9" fmla="*/ 1030588 h 4325783"/>
              <a:gd name="connsiteX10" fmla="*/ 2192896 w 3096344"/>
              <a:gd name="connsiteY10" fmla="*/ 4005500 h 4325783"/>
              <a:gd name="connsiteX11" fmla="*/ 1843296 w 3096344"/>
              <a:gd name="connsiteY11" fmla="*/ 4005500 h 4325783"/>
              <a:gd name="connsiteX12" fmla="*/ 0 w 3096344"/>
              <a:gd name="connsiteY12" fmla="*/ 828320 h 4325783"/>
              <a:gd name="connsiteX13" fmla="*/ 349600 w 3096344"/>
              <a:gd name="connsiteY13" fmla="*/ 828320 h 4325783"/>
              <a:gd name="connsiteX14" fmla="*/ 349600 w 3096344"/>
              <a:gd name="connsiteY14" fmla="*/ 3803232 h 4325783"/>
              <a:gd name="connsiteX15" fmla="*/ 0 w 3096344"/>
              <a:gd name="connsiteY15" fmla="*/ 3803232 h 4325783"/>
              <a:gd name="connsiteX16" fmla="*/ 2293297 w 3096344"/>
              <a:gd name="connsiteY16" fmla="*/ 499768 h 4325783"/>
              <a:gd name="connsiteX17" fmla="*/ 2642897 w 3096344"/>
              <a:gd name="connsiteY17" fmla="*/ 499768 h 4325783"/>
              <a:gd name="connsiteX18" fmla="*/ 2642897 w 3096344"/>
              <a:gd name="connsiteY18" fmla="*/ 3474680 h 4325783"/>
              <a:gd name="connsiteX19" fmla="*/ 2293297 w 3096344"/>
              <a:gd name="connsiteY19" fmla="*/ 3474680 h 4325783"/>
              <a:gd name="connsiteX20" fmla="*/ 1393381 w 3096344"/>
              <a:gd name="connsiteY20" fmla="*/ 499768 h 4325783"/>
              <a:gd name="connsiteX21" fmla="*/ 1742981 w 3096344"/>
              <a:gd name="connsiteY21" fmla="*/ 499768 h 4325783"/>
              <a:gd name="connsiteX22" fmla="*/ 1742981 w 3096344"/>
              <a:gd name="connsiteY22" fmla="*/ 3474680 h 4325783"/>
              <a:gd name="connsiteX23" fmla="*/ 1393381 w 3096344"/>
              <a:gd name="connsiteY23" fmla="*/ 3474680 h 4325783"/>
              <a:gd name="connsiteX24" fmla="*/ 467644 w 3096344"/>
              <a:gd name="connsiteY24" fmla="*/ 0 h 4325783"/>
              <a:gd name="connsiteX25" fmla="*/ 817244 w 3096344"/>
              <a:gd name="connsiteY25" fmla="*/ 0 h 4325783"/>
              <a:gd name="connsiteX26" fmla="*/ 817244 w 3096344"/>
              <a:gd name="connsiteY26" fmla="*/ 2974912 h 4325783"/>
              <a:gd name="connsiteX27" fmla="*/ 467644 w 3096344"/>
              <a:gd name="connsiteY27" fmla="*/ 2974912 h 4325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096344" h="4325783">
                <a:moveTo>
                  <a:pt x="943466" y="1350871"/>
                </a:moveTo>
                <a:lnTo>
                  <a:pt x="1293066" y="1350871"/>
                </a:lnTo>
                <a:lnTo>
                  <a:pt x="1293066" y="4325783"/>
                </a:lnTo>
                <a:lnTo>
                  <a:pt x="943466" y="4325783"/>
                </a:lnTo>
                <a:close/>
                <a:moveTo>
                  <a:pt x="2746745" y="1303460"/>
                </a:moveTo>
                <a:lnTo>
                  <a:pt x="3096344" y="1303460"/>
                </a:lnTo>
                <a:lnTo>
                  <a:pt x="3096344" y="4278372"/>
                </a:lnTo>
                <a:lnTo>
                  <a:pt x="2746745" y="4278372"/>
                </a:lnTo>
                <a:close/>
                <a:moveTo>
                  <a:pt x="1843296" y="1030588"/>
                </a:moveTo>
                <a:lnTo>
                  <a:pt x="2192896" y="1030588"/>
                </a:lnTo>
                <a:lnTo>
                  <a:pt x="2192896" y="4005500"/>
                </a:lnTo>
                <a:lnTo>
                  <a:pt x="1843296" y="4005500"/>
                </a:lnTo>
                <a:close/>
                <a:moveTo>
                  <a:pt x="0" y="828320"/>
                </a:moveTo>
                <a:lnTo>
                  <a:pt x="349600" y="828320"/>
                </a:lnTo>
                <a:lnTo>
                  <a:pt x="349600" y="3803232"/>
                </a:lnTo>
                <a:lnTo>
                  <a:pt x="0" y="3803232"/>
                </a:lnTo>
                <a:close/>
                <a:moveTo>
                  <a:pt x="2293297" y="499768"/>
                </a:moveTo>
                <a:lnTo>
                  <a:pt x="2642897" y="499768"/>
                </a:lnTo>
                <a:lnTo>
                  <a:pt x="2642897" y="3474680"/>
                </a:lnTo>
                <a:lnTo>
                  <a:pt x="2293297" y="3474680"/>
                </a:lnTo>
                <a:close/>
                <a:moveTo>
                  <a:pt x="1393381" y="499768"/>
                </a:moveTo>
                <a:lnTo>
                  <a:pt x="1742981" y="499768"/>
                </a:lnTo>
                <a:lnTo>
                  <a:pt x="1742981" y="3474680"/>
                </a:lnTo>
                <a:lnTo>
                  <a:pt x="1393381" y="3474680"/>
                </a:lnTo>
                <a:close/>
                <a:moveTo>
                  <a:pt x="467644" y="0"/>
                </a:moveTo>
                <a:lnTo>
                  <a:pt x="817244" y="0"/>
                </a:lnTo>
                <a:lnTo>
                  <a:pt x="817244" y="2974912"/>
                </a:lnTo>
                <a:lnTo>
                  <a:pt x="467644" y="2974912"/>
                </a:lnTo>
                <a:close/>
              </a:path>
            </a:pathLst>
          </a:custGeom>
          <a:noFill/>
          <a:ln>
            <a:noFill/>
          </a:ln>
        </p:spPr>
      </p:pic>
      <p:sp>
        <p:nvSpPr>
          <p:cNvPr id="30" name="TextBox 36"/>
          <p:cNvSpPr txBox="1"/>
          <p:nvPr/>
        </p:nvSpPr>
        <p:spPr>
          <a:xfrm>
            <a:off x="4355976" y="915566"/>
            <a:ext cx="1512168" cy="369332"/>
          </a:xfrm>
          <a:prstGeom prst="rect">
            <a:avLst/>
          </a:prstGeom>
          <a:noFill/>
        </p:spPr>
        <p:txBody>
          <a:bodyPr wrap="square" rtlCol="0">
            <a:spAutoFit/>
          </a:bodyPr>
          <a:lstStyle/>
          <a:p>
            <a:pPr algn="dist"/>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31" name="TextBox 37"/>
          <p:cNvSpPr txBox="1"/>
          <p:nvPr/>
        </p:nvSpPr>
        <p:spPr>
          <a:xfrm>
            <a:off x="4367486" y="1272094"/>
            <a:ext cx="2844316" cy="473078"/>
          </a:xfrm>
          <a:prstGeom prst="rect">
            <a:avLst/>
          </a:prstGeom>
          <a:noFill/>
        </p:spPr>
        <p:txBody>
          <a:bodyPr wrap="square" rtlCol="0">
            <a:spAutoFit/>
          </a:bodyPr>
          <a:lstStyle/>
          <a:p>
            <a:pPr>
              <a:lnSpc>
                <a:spcPct val="130000"/>
              </a:lnSpc>
            </a:pPr>
            <a:r>
              <a:rPr lang="zh-CN" altLang="en-US" sz="1000" dirty="0" smtClean="0">
                <a:latin typeface="汉仪中黑简" panose="02010609000101010101" pitchFamily="49" charset="-122"/>
                <a:ea typeface="汉仪中黑简" panose="02010609000101010101" pitchFamily="49" charset="-122"/>
              </a:rPr>
              <a:t>点击这里添加内容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r>
              <a:rPr lang="zh-CN" altLang="en-US" sz="1000" dirty="0">
                <a:latin typeface="汉仪中黑简" panose="02010609000101010101" pitchFamily="49" charset="-122"/>
                <a:ea typeface="汉仪中黑简" panose="02010609000101010101" pitchFamily="49" charset="-122"/>
              </a:rPr>
              <a:t>点击这里添加</a:t>
            </a:r>
            <a:r>
              <a:rPr lang="zh-CN" altLang="en-US" sz="1000" dirty="0" smtClean="0">
                <a:latin typeface="汉仪中黑简" panose="02010609000101010101" pitchFamily="49" charset="-122"/>
                <a:ea typeface="汉仪中黑简" panose="02010609000101010101" pitchFamily="49" charset="-122"/>
              </a:rPr>
              <a:t>内容</a:t>
            </a:r>
            <a:endParaRPr lang="zh-CN" altLang="en-US" sz="1000" dirty="0">
              <a:latin typeface="汉仪中黑简" panose="02010609000101010101" pitchFamily="49" charset="-122"/>
              <a:ea typeface="汉仪中黑简" panose="02010609000101010101" pitchFamily="49" charset="-122"/>
            </a:endParaRPr>
          </a:p>
        </p:txBody>
      </p:sp>
      <p:sp>
        <p:nvSpPr>
          <p:cNvPr id="34" name="TextBox 45"/>
          <p:cNvSpPr txBox="1"/>
          <p:nvPr/>
        </p:nvSpPr>
        <p:spPr>
          <a:xfrm>
            <a:off x="4336692" y="2389995"/>
            <a:ext cx="4080188" cy="1754326"/>
          </a:xfrm>
          <a:prstGeom prst="rect">
            <a:avLst/>
          </a:prstGeom>
          <a:noFill/>
        </p:spPr>
        <p:txBody>
          <a:bodyPr wrap="square" rtlCol="0">
            <a:spAutoFit/>
          </a:bodyPr>
          <a:lstStyle/>
          <a:p>
            <a:pPr>
              <a:lnSpc>
                <a:spcPct val="15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点击这里添加内容点击这里添加内容点击这里添加内容点击这里添加内容点击这里添加内容点击这里添加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点击这里添加内容点击这里添加内容点击这里添加内容点击这里添加内容点击这里添加内容点击这里添加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cxnSp>
        <p:nvCxnSpPr>
          <p:cNvPr id="39" name="直接连接符 38"/>
          <p:cNvCxnSpPr/>
          <p:nvPr/>
        </p:nvCxnSpPr>
        <p:spPr>
          <a:xfrm>
            <a:off x="4438178" y="1893777"/>
            <a:ext cx="424511" cy="0"/>
          </a:xfrm>
          <a:prstGeom prst="line">
            <a:avLst/>
          </a:prstGeom>
          <a:ln w="38100">
            <a:solidFill>
              <a:srgbClr val="4A9ED2"/>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wipe(left)">
                                      <p:cBhvr>
                                        <p:cTn id="10" dur="500"/>
                                        <p:tgtEl>
                                          <p:spTgt spid="31"/>
                                        </p:tgtEl>
                                      </p:cBhvr>
                                    </p:animEffect>
                                  </p:childTnLst>
                                </p:cTn>
                              </p:par>
                              <p:par>
                                <p:cTn id="11" presetID="22" presetClass="entr" presetSubtype="8" fill="hold" nodeType="withEffect">
                                  <p:stCondLst>
                                    <p:cond delay="0"/>
                                  </p:stCondLst>
                                  <p:childTnLst>
                                    <p:set>
                                      <p:cBhvr>
                                        <p:cTn id="12" dur="1" fill="hold">
                                          <p:stCondLst>
                                            <p:cond delay="0"/>
                                          </p:stCondLst>
                                        </p:cTn>
                                        <p:tgtEl>
                                          <p:spTgt spid="39"/>
                                        </p:tgtEl>
                                        <p:attrNameLst>
                                          <p:attrName>style.visibility</p:attrName>
                                        </p:attrNameLst>
                                      </p:cBhvr>
                                      <p:to>
                                        <p:strVal val="visible"/>
                                      </p:to>
                                    </p:set>
                                    <p:animEffect transition="in" filter="wipe(left)">
                                      <p:cBhvr>
                                        <p:cTn id="13" dur="500"/>
                                        <p:tgtEl>
                                          <p:spTgt spid="39"/>
                                        </p:tgtEl>
                                      </p:cBhvr>
                                    </p:animEffect>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34">
                                            <p:txEl>
                                              <p:pRg st="0" end="0"/>
                                            </p:txEl>
                                          </p:spTgt>
                                        </p:tgtEl>
                                        <p:attrNameLst>
                                          <p:attrName>style.visibility</p:attrName>
                                        </p:attrNameLst>
                                      </p:cBhvr>
                                      <p:to>
                                        <p:strVal val="visible"/>
                                      </p:to>
                                    </p:set>
                                    <p:anim calcmode="lin" valueType="num">
                                      <p:cBhvr>
                                        <p:cTn id="17" dur="500" fill="hold"/>
                                        <p:tgtEl>
                                          <p:spTgt spid="3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34">
                                            <p:txEl>
                                              <p:pRg st="0" end="0"/>
                                            </p:txEl>
                                          </p:spTgt>
                                        </p:tgtEl>
                                        <p:attrNameLst>
                                          <p:attrName>ppt_y</p:attrName>
                                        </p:attrNameLst>
                                      </p:cBhvr>
                                      <p:tavLst>
                                        <p:tav tm="0">
                                          <p:val>
                                            <p:strVal val="#ppt_y"/>
                                          </p:val>
                                        </p:tav>
                                        <p:tav tm="100000">
                                          <p:val>
                                            <p:strVal val="#ppt_y"/>
                                          </p:val>
                                        </p:tav>
                                      </p:tavLst>
                                    </p:anim>
                                    <p:anim calcmode="lin" valueType="num">
                                      <p:cBhvr>
                                        <p:cTn id="19" dur="500" fill="hold"/>
                                        <p:tgtEl>
                                          <p:spTgt spid="3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3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3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4" grpId="0" build="allAtOnce"/>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5472258" y="1659192"/>
            <a:ext cx="1541495" cy="1296144"/>
            <a:chOff x="5472258" y="1659192"/>
            <a:chExt cx="1541495" cy="1296144"/>
          </a:xfrm>
        </p:grpSpPr>
        <p:sp>
          <p:nvSpPr>
            <p:cNvPr id="2" name="泪滴形 1"/>
            <p:cNvSpPr/>
            <p:nvPr/>
          </p:nvSpPr>
          <p:spPr>
            <a:xfrm rot="5400000">
              <a:off x="5472258" y="1659192"/>
              <a:ext cx="1296144" cy="1296144"/>
            </a:xfrm>
            <a:prstGeom prst="teardrop">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5594380" y="1766061"/>
              <a:ext cx="1082405" cy="1082405"/>
            </a:xfrm>
            <a:prstGeom prst="ellipse">
              <a:avLst/>
            </a:prstGeom>
            <a:solidFill>
              <a:srgbClr val="BEE9FF">
                <a:alpha val="62000"/>
              </a:srgb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789617" y="1974868"/>
              <a:ext cx="1224136" cy="584775"/>
            </a:xfrm>
            <a:prstGeom prst="rect">
              <a:avLst/>
            </a:prstGeom>
            <a:noFill/>
          </p:spPr>
          <p:txBody>
            <a:bodyPr wrap="square" rtlCol="0">
              <a:spAutoFit/>
            </a:bodyPr>
            <a:lstStyle/>
            <a:p>
              <a:r>
                <a:rPr lang="en-US" altLang="zh-CN" sz="3200" dirty="0" smtClean="0">
                  <a:solidFill>
                    <a:schemeClr val="bg1"/>
                  </a:solidFill>
                  <a:latin typeface="Times New Roman" panose="02020603050405020304" pitchFamily="18" charset="0"/>
                  <a:cs typeface="Times New Roman" panose="02020603050405020304" pitchFamily="18" charset="0"/>
                </a:rPr>
                <a:t>01</a:t>
              </a:r>
              <a:endParaRPr lang="zh-CN" altLang="en-US" sz="3200" dirty="0">
                <a:solidFill>
                  <a:schemeClr val="bg1"/>
                </a:solidFill>
                <a:latin typeface="Times New Roman" panose="02020603050405020304" pitchFamily="18" charset="0"/>
                <a:cs typeface="Times New Roman" panose="02020603050405020304" pitchFamily="18" charset="0"/>
              </a:endParaRPr>
            </a:p>
          </p:txBody>
        </p:sp>
      </p:grpSp>
      <p:grpSp>
        <p:nvGrpSpPr>
          <p:cNvPr id="9" name="组合 8"/>
          <p:cNvGrpSpPr/>
          <p:nvPr/>
        </p:nvGrpSpPr>
        <p:grpSpPr>
          <a:xfrm>
            <a:off x="6848898" y="1373580"/>
            <a:ext cx="1577054" cy="1577054"/>
            <a:chOff x="6848898" y="1373580"/>
            <a:chExt cx="1577054" cy="1577054"/>
          </a:xfrm>
        </p:grpSpPr>
        <p:sp>
          <p:nvSpPr>
            <p:cNvPr id="10" name="泪滴形 9"/>
            <p:cNvSpPr/>
            <p:nvPr/>
          </p:nvSpPr>
          <p:spPr>
            <a:xfrm rot="16200000" flipH="1">
              <a:off x="6848898" y="1373580"/>
              <a:ext cx="1577054" cy="1577054"/>
            </a:xfrm>
            <a:prstGeom prst="teardrop">
              <a:avLst/>
            </a:prstGeom>
            <a:solidFill>
              <a:srgbClr val="4A9E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7013753" y="1515176"/>
              <a:ext cx="1224136" cy="1224136"/>
            </a:xfrm>
            <a:prstGeom prst="ellipse">
              <a:avLst/>
            </a:prstGeom>
            <a:solidFill>
              <a:srgbClr val="D5B3D9">
                <a:alpha val="62000"/>
              </a:srgb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7295848" y="1834856"/>
              <a:ext cx="654009" cy="584775"/>
            </a:xfrm>
            <a:prstGeom prst="rect">
              <a:avLst/>
            </a:prstGeom>
            <a:noFill/>
          </p:spPr>
          <p:txBody>
            <a:bodyPr wrap="square" rtlCol="0">
              <a:spAutoFit/>
            </a:bodyPr>
            <a:lstStyle/>
            <a:p>
              <a:r>
                <a:rPr lang="en-US" altLang="zh-CN" sz="3200" dirty="0" smtClean="0">
                  <a:solidFill>
                    <a:schemeClr val="bg1"/>
                  </a:solidFill>
                  <a:latin typeface="Times New Roman" panose="02020603050405020304" pitchFamily="18" charset="0"/>
                  <a:cs typeface="Times New Roman" panose="02020603050405020304" pitchFamily="18" charset="0"/>
                </a:rPr>
                <a:t>02</a:t>
              </a:r>
              <a:endParaRPr lang="zh-CN" altLang="en-US" sz="3200" dirty="0">
                <a:solidFill>
                  <a:schemeClr val="bg1"/>
                </a:solidFill>
                <a:latin typeface="Times New Roman" panose="02020603050405020304" pitchFamily="18" charset="0"/>
                <a:cs typeface="Times New Roman" panose="02020603050405020304" pitchFamily="18" charset="0"/>
              </a:endParaRPr>
            </a:p>
          </p:txBody>
        </p:sp>
      </p:grpSp>
      <p:grpSp>
        <p:nvGrpSpPr>
          <p:cNvPr id="13" name="组合 12"/>
          <p:cNvGrpSpPr/>
          <p:nvPr/>
        </p:nvGrpSpPr>
        <p:grpSpPr>
          <a:xfrm>
            <a:off x="6833576" y="2991183"/>
            <a:ext cx="1332305" cy="1332305"/>
            <a:chOff x="6833576" y="2991183"/>
            <a:chExt cx="1332305" cy="1332305"/>
          </a:xfrm>
        </p:grpSpPr>
        <p:sp>
          <p:nvSpPr>
            <p:cNvPr id="12" name="泪滴形 11"/>
            <p:cNvSpPr/>
            <p:nvPr/>
          </p:nvSpPr>
          <p:spPr>
            <a:xfrm rot="5400000" flipH="1" flipV="1">
              <a:off x="6833576" y="2991183"/>
              <a:ext cx="1332305" cy="1332305"/>
            </a:xfrm>
            <a:prstGeom prst="teardrop">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6978332" y="3123238"/>
              <a:ext cx="1098043" cy="1098043"/>
            </a:xfrm>
            <a:prstGeom prst="ellipse">
              <a:avLst/>
            </a:prstGeom>
            <a:solidFill>
              <a:srgbClr val="BEE9FF">
                <a:alpha val="62000"/>
              </a:srgb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7229621" y="3364947"/>
              <a:ext cx="654009" cy="584775"/>
            </a:xfrm>
            <a:prstGeom prst="rect">
              <a:avLst/>
            </a:prstGeom>
            <a:noFill/>
          </p:spPr>
          <p:txBody>
            <a:bodyPr wrap="square" rtlCol="0">
              <a:spAutoFit/>
            </a:bodyPr>
            <a:lstStyle/>
            <a:p>
              <a:r>
                <a:rPr lang="en-US" altLang="zh-CN" sz="3200" dirty="0" smtClean="0">
                  <a:solidFill>
                    <a:schemeClr val="bg1"/>
                  </a:solidFill>
                  <a:latin typeface="Times New Roman" panose="02020603050405020304" pitchFamily="18" charset="0"/>
                  <a:cs typeface="Times New Roman" panose="02020603050405020304" pitchFamily="18" charset="0"/>
                </a:rPr>
                <a:t>03</a:t>
              </a:r>
              <a:endParaRPr lang="zh-CN" altLang="en-US" sz="3200" dirty="0">
                <a:solidFill>
                  <a:schemeClr val="bg1"/>
                </a:solidFill>
                <a:latin typeface="Times New Roman" panose="02020603050405020304" pitchFamily="18" charset="0"/>
                <a:cs typeface="Times New Roman" panose="02020603050405020304" pitchFamily="18" charset="0"/>
              </a:endParaRPr>
            </a:p>
          </p:txBody>
        </p:sp>
      </p:grpSp>
      <p:grpSp>
        <p:nvGrpSpPr>
          <p:cNvPr id="21" name="组合 20"/>
          <p:cNvGrpSpPr/>
          <p:nvPr/>
        </p:nvGrpSpPr>
        <p:grpSpPr>
          <a:xfrm>
            <a:off x="5436096" y="2991183"/>
            <a:ext cx="1332305" cy="1332305"/>
            <a:chOff x="5436096" y="2991183"/>
            <a:chExt cx="1332305" cy="1332305"/>
          </a:xfrm>
        </p:grpSpPr>
        <p:sp>
          <p:nvSpPr>
            <p:cNvPr id="11" name="泪滴形 10"/>
            <p:cNvSpPr/>
            <p:nvPr/>
          </p:nvSpPr>
          <p:spPr>
            <a:xfrm rot="16200000" flipV="1">
              <a:off x="5436096" y="2991183"/>
              <a:ext cx="1332305" cy="1332305"/>
            </a:xfrm>
            <a:prstGeom prst="teardrop">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571308" y="3123238"/>
              <a:ext cx="1098043" cy="1098043"/>
            </a:xfrm>
            <a:prstGeom prst="ellipse">
              <a:avLst/>
            </a:prstGeom>
            <a:solidFill>
              <a:srgbClr val="BEE9FF">
                <a:alpha val="62000"/>
              </a:srgb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801106" y="3387012"/>
              <a:ext cx="654009" cy="584775"/>
            </a:xfrm>
            <a:prstGeom prst="rect">
              <a:avLst/>
            </a:prstGeom>
            <a:noFill/>
          </p:spPr>
          <p:txBody>
            <a:bodyPr wrap="square" rtlCol="0">
              <a:spAutoFit/>
            </a:bodyPr>
            <a:lstStyle/>
            <a:p>
              <a:r>
                <a:rPr lang="en-US" altLang="zh-CN" sz="3200" dirty="0" smtClean="0">
                  <a:solidFill>
                    <a:schemeClr val="bg1"/>
                  </a:solidFill>
                  <a:latin typeface="Times New Roman" panose="02020603050405020304" pitchFamily="18" charset="0"/>
                  <a:cs typeface="Times New Roman" panose="02020603050405020304" pitchFamily="18" charset="0"/>
                </a:rPr>
                <a:t>04</a:t>
              </a:r>
              <a:endParaRPr lang="zh-CN" altLang="en-US" sz="3200" dirty="0">
                <a:solidFill>
                  <a:schemeClr val="bg1"/>
                </a:solidFill>
                <a:latin typeface="Times New Roman" panose="02020603050405020304" pitchFamily="18" charset="0"/>
                <a:cs typeface="Times New Roman" panose="02020603050405020304" pitchFamily="18" charset="0"/>
              </a:endParaRPr>
            </a:p>
          </p:txBody>
        </p:sp>
      </p:grpSp>
      <p:cxnSp>
        <p:nvCxnSpPr>
          <p:cNvPr id="6" name="直接连接符 5"/>
          <p:cNvCxnSpPr/>
          <p:nvPr/>
        </p:nvCxnSpPr>
        <p:spPr>
          <a:xfrm>
            <a:off x="5076056" y="1141121"/>
            <a:ext cx="0" cy="3619025"/>
          </a:xfrm>
          <a:prstGeom prst="line">
            <a:avLst/>
          </a:prstGeom>
          <a:ln>
            <a:solidFill>
              <a:srgbClr val="4A9ED2"/>
            </a:solidFill>
            <a:prstDash val="sysDash"/>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1107424" y="1038525"/>
            <a:ext cx="3877015" cy="3721621"/>
            <a:chOff x="755576" y="1059582"/>
            <a:chExt cx="3877015" cy="3721621"/>
          </a:xfrm>
        </p:grpSpPr>
        <p:grpSp>
          <p:nvGrpSpPr>
            <p:cNvPr id="24" name="组合 23"/>
            <p:cNvGrpSpPr/>
            <p:nvPr/>
          </p:nvGrpSpPr>
          <p:grpSpPr>
            <a:xfrm>
              <a:off x="755576" y="1059582"/>
              <a:ext cx="3877015" cy="886462"/>
              <a:chOff x="4712413" y="3141092"/>
              <a:chExt cx="3877015" cy="886462"/>
            </a:xfrm>
          </p:grpSpPr>
          <p:sp>
            <p:nvSpPr>
              <p:cNvPr id="25" name="TextBox 44"/>
              <p:cNvSpPr txBox="1"/>
              <p:nvPr/>
            </p:nvSpPr>
            <p:spPr>
              <a:xfrm>
                <a:off x="7446854" y="3141092"/>
                <a:ext cx="1125477" cy="369332"/>
              </a:xfrm>
              <a:prstGeom prst="rect">
                <a:avLst/>
              </a:prstGeom>
              <a:noFill/>
            </p:spPr>
            <p:txBody>
              <a:bodyPr wrap="square" rtlCol="0">
                <a:spAutoFit/>
              </a:bodyPr>
              <a:lstStyle/>
              <a:p>
                <a:pPr algn="r"/>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26" name="TextBox 45"/>
              <p:cNvSpPr txBox="1"/>
              <p:nvPr/>
            </p:nvSpPr>
            <p:spPr>
              <a:xfrm>
                <a:off x="4712413" y="3455090"/>
                <a:ext cx="3877015" cy="572464"/>
              </a:xfrm>
              <a:prstGeom prst="rect">
                <a:avLst/>
              </a:prstGeom>
              <a:noFill/>
            </p:spPr>
            <p:txBody>
              <a:bodyPr wrap="square" rtlCol="0">
                <a:spAutoFit/>
              </a:bodyPr>
              <a:lstStyle/>
              <a:p>
                <a:pPr algn="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内容点击</a:t>
                </a:r>
                <a:r>
                  <a:rPr lang="zh-CN" altLang="en-US" sz="1200" dirty="0">
                    <a:latin typeface="汉仪中黑简" panose="02010609000101010101" pitchFamily="49" charset="-122"/>
                    <a:ea typeface="汉仪中黑简" panose="02010609000101010101" pitchFamily="49" charset="-122"/>
                  </a:rPr>
                  <a:t>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27" name="组合 26"/>
            <p:cNvGrpSpPr/>
            <p:nvPr/>
          </p:nvGrpSpPr>
          <p:grpSpPr>
            <a:xfrm>
              <a:off x="755576" y="2076503"/>
              <a:ext cx="3877015" cy="882532"/>
              <a:chOff x="4712413" y="3145022"/>
              <a:chExt cx="3877015" cy="882532"/>
            </a:xfrm>
          </p:grpSpPr>
          <p:sp>
            <p:nvSpPr>
              <p:cNvPr id="28" name="TextBox 44"/>
              <p:cNvSpPr txBox="1"/>
              <p:nvPr/>
            </p:nvSpPr>
            <p:spPr>
              <a:xfrm>
                <a:off x="7446854" y="3145022"/>
                <a:ext cx="1125477" cy="369332"/>
              </a:xfrm>
              <a:prstGeom prst="rect">
                <a:avLst/>
              </a:prstGeom>
              <a:noFill/>
            </p:spPr>
            <p:txBody>
              <a:bodyPr wrap="square" rtlCol="0">
                <a:spAutoFit/>
              </a:bodyPr>
              <a:lstStyle/>
              <a:p>
                <a:pPr algn="r"/>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29" name="TextBox 45"/>
              <p:cNvSpPr txBox="1"/>
              <p:nvPr/>
            </p:nvSpPr>
            <p:spPr>
              <a:xfrm>
                <a:off x="4712413" y="3455090"/>
                <a:ext cx="3877015" cy="572464"/>
              </a:xfrm>
              <a:prstGeom prst="rect">
                <a:avLst/>
              </a:prstGeom>
              <a:noFill/>
            </p:spPr>
            <p:txBody>
              <a:bodyPr wrap="square" rtlCol="0">
                <a:spAutoFit/>
              </a:bodyPr>
              <a:lstStyle/>
              <a:p>
                <a:pPr algn="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内容点击</a:t>
                </a:r>
                <a:r>
                  <a:rPr lang="zh-CN" altLang="en-US" sz="1200" dirty="0">
                    <a:latin typeface="汉仪中黑简" panose="02010609000101010101" pitchFamily="49" charset="-122"/>
                    <a:ea typeface="汉仪中黑简" panose="02010609000101010101" pitchFamily="49" charset="-122"/>
                  </a:rPr>
                  <a:t>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32" name="组合 31"/>
            <p:cNvGrpSpPr/>
            <p:nvPr/>
          </p:nvGrpSpPr>
          <p:grpSpPr>
            <a:xfrm>
              <a:off x="755576" y="3033149"/>
              <a:ext cx="3877015" cy="884426"/>
              <a:chOff x="4712413" y="3143128"/>
              <a:chExt cx="3877015" cy="884426"/>
            </a:xfrm>
          </p:grpSpPr>
          <p:sp>
            <p:nvSpPr>
              <p:cNvPr id="33" name="TextBox 44"/>
              <p:cNvSpPr txBox="1"/>
              <p:nvPr/>
            </p:nvSpPr>
            <p:spPr>
              <a:xfrm>
                <a:off x="7446854" y="3143128"/>
                <a:ext cx="1125477" cy="369332"/>
              </a:xfrm>
              <a:prstGeom prst="rect">
                <a:avLst/>
              </a:prstGeom>
              <a:noFill/>
            </p:spPr>
            <p:txBody>
              <a:bodyPr wrap="square" rtlCol="0">
                <a:spAutoFit/>
              </a:bodyPr>
              <a:lstStyle/>
              <a:p>
                <a:pPr algn="r"/>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35" name="TextBox 45"/>
              <p:cNvSpPr txBox="1"/>
              <p:nvPr/>
            </p:nvSpPr>
            <p:spPr>
              <a:xfrm>
                <a:off x="4712413" y="3455090"/>
                <a:ext cx="3877015" cy="572464"/>
              </a:xfrm>
              <a:prstGeom prst="rect">
                <a:avLst/>
              </a:prstGeom>
              <a:noFill/>
            </p:spPr>
            <p:txBody>
              <a:bodyPr wrap="square" rtlCol="0">
                <a:spAutoFit/>
              </a:bodyPr>
              <a:lstStyle/>
              <a:p>
                <a:pPr algn="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内容点击</a:t>
                </a:r>
                <a:r>
                  <a:rPr lang="zh-CN" altLang="en-US" sz="1200" dirty="0">
                    <a:latin typeface="汉仪中黑简" panose="02010609000101010101" pitchFamily="49" charset="-122"/>
                    <a:ea typeface="汉仪中黑简" panose="02010609000101010101" pitchFamily="49" charset="-122"/>
                  </a:rPr>
                  <a:t>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36" name="组合 35"/>
            <p:cNvGrpSpPr/>
            <p:nvPr/>
          </p:nvGrpSpPr>
          <p:grpSpPr>
            <a:xfrm>
              <a:off x="755576" y="3915041"/>
              <a:ext cx="3877015" cy="866162"/>
              <a:chOff x="4712413" y="3161392"/>
              <a:chExt cx="3877015" cy="866162"/>
            </a:xfrm>
          </p:grpSpPr>
          <p:sp>
            <p:nvSpPr>
              <p:cNvPr id="38" name="TextBox 44"/>
              <p:cNvSpPr txBox="1"/>
              <p:nvPr/>
            </p:nvSpPr>
            <p:spPr>
              <a:xfrm>
                <a:off x="7463951" y="3161392"/>
                <a:ext cx="1125477" cy="369332"/>
              </a:xfrm>
              <a:prstGeom prst="rect">
                <a:avLst/>
              </a:prstGeom>
              <a:noFill/>
            </p:spPr>
            <p:txBody>
              <a:bodyPr wrap="square" rtlCol="0">
                <a:spAutoFit/>
              </a:bodyPr>
              <a:lstStyle/>
              <a:p>
                <a:pPr algn="r"/>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40" name="TextBox 45"/>
              <p:cNvSpPr txBox="1"/>
              <p:nvPr/>
            </p:nvSpPr>
            <p:spPr>
              <a:xfrm>
                <a:off x="4712413" y="3455090"/>
                <a:ext cx="3877015" cy="572464"/>
              </a:xfrm>
              <a:prstGeom prst="rect">
                <a:avLst/>
              </a:prstGeom>
              <a:noFill/>
            </p:spPr>
            <p:txBody>
              <a:bodyPr wrap="square" rtlCol="0">
                <a:spAutoFit/>
              </a:bodyPr>
              <a:lstStyle/>
              <a:p>
                <a:pPr algn="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内容点击</a:t>
                </a:r>
                <a:r>
                  <a:rPr lang="zh-CN" altLang="en-US" sz="1200" dirty="0">
                    <a:latin typeface="汉仪中黑简" panose="02010609000101010101" pitchFamily="49" charset="-122"/>
                    <a:ea typeface="汉仪中黑简" panose="02010609000101010101" pitchFamily="49" charset="-122"/>
                  </a:rPr>
                  <a:t>这里添加内容点击这里添加内容点击这里添加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1+#ppt_w/2"/>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0-#ppt_w/2"/>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2" presetClass="entr" presetSubtype="1"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up)">
                                      <p:cBhvr>
                                        <p:cTn id="24" dur="500"/>
                                        <p:tgtEl>
                                          <p:spTgt spid="6"/>
                                        </p:tgtEl>
                                      </p:cBhvr>
                                    </p:animEffect>
                                  </p:childTnLst>
                                </p:cTn>
                              </p:par>
                            </p:childTnLst>
                          </p:cTn>
                        </p:par>
                        <p:par>
                          <p:cTn id="25" fill="hold">
                            <p:stCondLst>
                              <p:cond delay="1000"/>
                            </p:stCondLst>
                            <p:childTnLst>
                              <p:par>
                                <p:cTn id="26" presetID="22" presetClass="entr" presetSubtype="2" fill="hold" nodeType="after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wipe(right)">
                                      <p:cBhvr>
                                        <p:cTn id="28"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6732240" y="0"/>
            <a:ext cx="1892016" cy="3867894"/>
            <a:chOff x="6948264" y="0"/>
            <a:chExt cx="1892016" cy="3867894"/>
          </a:xfrm>
        </p:grpSpPr>
        <p:sp>
          <p:nvSpPr>
            <p:cNvPr id="13" name="矩形 12"/>
            <p:cNvSpPr/>
            <p:nvPr/>
          </p:nvSpPr>
          <p:spPr>
            <a:xfrm>
              <a:off x="6948264" y="483518"/>
              <a:ext cx="1872208" cy="3384376"/>
            </a:xfrm>
            <a:prstGeom prst="rect">
              <a:avLst/>
            </a:prstGeom>
            <a:solidFill>
              <a:srgbClr val="FDEC94">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p:nvPr/>
          </p:nvCxnSpPr>
          <p:spPr>
            <a:xfrm>
              <a:off x="7053424" y="2243542"/>
              <a:ext cx="1656184" cy="0"/>
            </a:xfrm>
            <a:prstGeom prst="line">
              <a:avLst/>
            </a:prstGeom>
            <a:ln>
              <a:solidFill>
                <a:srgbClr val="023699"/>
              </a:solidFill>
              <a:prstDash val="lgDash"/>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380312" y="0"/>
              <a:ext cx="0" cy="555526"/>
            </a:xfrm>
            <a:prstGeom prst="line">
              <a:avLst/>
            </a:prstGeom>
            <a:ln w="6350">
              <a:solidFill>
                <a:srgbClr val="FDEC94"/>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8460432" y="0"/>
              <a:ext cx="0" cy="555526"/>
            </a:xfrm>
            <a:prstGeom prst="line">
              <a:avLst/>
            </a:prstGeom>
            <a:ln w="6350">
              <a:solidFill>
                <a:srgbClr val="FDEC94"/>
              </a:solidFill>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7336704" y="519534"/>
              <a:ext cx="90000" cy="90000"/>
            </a:xfrm>
            <a:prstGeom prst="ellipse">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8415432" y="510526"/>
              <a:ext cx="90000" cy="90000"/>
            </a:xfrm>
            <a:prstGeom prst="ellipse">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Box 18"/>
            <p:cNvSpPr txBox="1"/>
            <p:nvPr/>
          </p:nvSpPr>
          <p:spPr>
            <a:xfrm>
              <a:off x="6952792" y="854591"/>
              <a:ext cx="1867680" cy="276999"/>
            </a:xfrm>
            <a:prstGeom prst="rect">
              <a:avLst/>
            </a:prstGeom>
            <a:noFill/>
          </p:spPr>
          <p:txBody>
            <a:bodyPr wrap="square" rtlCol="0">
              <a:spAutoFit/>
            </a:bodyPr>
            <a:lstStyle/>
            <a:p>
              <a:pPr algn="ctr"/>
              <a:r>
                <a:rPr lang="en-US" altLang="zh-CN" sz="1200" b="1" spc="-150" dirty="0" smtClean="0">
                  <a:ln w="3175">
                    <a:noFill/>
                  </a:ln>
                  <a:solidFill>
                    <a:schemeClr val="tx1">
                      <a:lumMod val="85000"/>
                      <a:lumOff val="15000"/>
                    </a:schemeClr>
                  </a:solidFill>
                  <a:latin typeface="汉仪良品线简" pitchFamily="18" charset="-122"/>
                  <a:ea typeface="汉仪良品线简" pitchFamily="18" charset="-122"/>
                </a:rPr>
                <a:t>2019</a:t>
              </a:r>
              <a:r>
                <a:rPr lang="zh-CN" altLang="en-US" sz="1200" b="1" spc="-150" dirty="0" smtClean="0">
                  <a:ln w="3175">
                    <a:noFill/>
                  </a:ln>
                  <a:solidFill>
                    <a:schemeClr val="tx1">
                      <a:lumMod val="85000"/>
                      <a:lumOff val="15000"/>
                    </a:schemeClr>
                  </a:solidFill>
                  <a:latin typeface="汉仪良品线简" pitchFamily="18" charset="-122"/>
                  <a:ea typeface="汉仪良品线简" pitchFamily="18" charset="-122"/>
                </a:rPr>
                <a:t>年日式动漫风</a:t>
              </a:r>
              <a:r>
                <a:rPr lang="en-US" altLang="zh-CN" sz="1200" b="1" spc="-150" dirty="0" smtClean="0">
                  <a:ln w="3175">
                    <a:noFill/>
                  </a:ln>
                  <a:solidFill>
                    <a:schemeClr val="tx1">
                      <a:lumMod val="85000"/>
                      <a:lumOff val="15000"/>
                    </a:schemeClr>
                  </a:solidFill>
                  <a:latin typeface="汉仪良品线简" pitchFamily="18" charset="-122"/>
                  <a:ea typeface="汉仪良品线简" pitchFamily="18" charset="-122"/>
                </a:rPr>
                <a:t>PPT</a:t>
              </a:r>
              <a:r>
                <a:rPr lang="zh-CN" altLang="en-US" sz="1200" b="1" spc="-150" dirty="0" smtClean="0">
                  <a:ln w="3175">
                    <a:noFill/>
                  </a:ln>
                  <a:solidFill>
                    <a:schemeClr val="tx1">
                      <a:lumMod val="85000"/>
                      <a:lumOff val="15000"/>
                    </a:schemeClr>
                  </a:solidFill>
                  <a:latin typeface="汉仪良品线简" pitchFamily="18" charset="-122"/>
                  <a:ea typeface="汉仪良品线简" pitchFamily="18" charset="-122"/>
                </a:rPr>
                <a:t>模板</a:t>
              </a:r>
              <a:endParaRPr lang="zh-CN" altLang="en-US" sz="1200" b="1" spc="-150" dirty="0">
                <a:ln w="3175">
                  <a:noFill/>
                </a:ln>
                <a:solidFill>
                  <a:schemeClr val="tx1">
                    <a:lumMod val="85000"/>
                    <a:lumOff val="15000"/>
                  </a:schemeClr>
                </a:solidFill>
                <a:latin typeface="汉仪良品线简" pitchFamily="18" charset="-122"/>
                <a:ea typeface="汉仪良品线简" pitchFamily="18" charset="-122"/>
              </a:endParaRPr>
            </a:p>
          </p:txBody>
        </p:sp>
        <p:sp>
          <p:nvSpPr>
            <p:cNvPr id="20" name="TextBox 19"/>
            <p:cNvSpPr txBox="1"/>
            <p:nvPr/>
          </p:nvSpPr>
          <p:spPr>
            <a:xfrm>
              <a:off x="6961880" y="1045536"/>
              <a:ext cx="1878400" cy="1107996"/>
            </a:xfrm>
            <a:prstGeom prst="rect">
              <a:avLst/>
            </a:prstGeom>
            <a:noFill/>
          </p:spPr>
          <p:txBody>
            <a:bodyPr wrap="square" rtlCol="0">
              <a:spAutoFit/>
            </a:bodyPr>
            <a:lstStyle/>
            <a:p>
              <a:r>
                <a:rPr lang="zh-CN" altLang="en-US" sz="6600" dirty="0" smtClean="0">
                  <a:ln w="12700">
                    <a:solidFill>
                      <a:srgbClr val="023699"/>
                    </a:solidFill>
                  </a:ln>
                  <a:solidFill>
                    <a:schemeClr val="bg1"/>
                  </a:solidFill>
                  <a:latin typeface="方正准圆简体" panose="03000509000000000000" pitchFamily="65" charset="-122"/>
                  <a:ea typeface="方正准圆简体" panose="03000509000000000000" pitchFamily="65" charset="-122"/>
                </a:rPr>
                <a:t>谢谢</a:t>
              </a:r>
              <a:endParaRPr lang="zh-CN" altLang="en-US" sz="6600" dirty="0">
                <a:ln w="12700">
                  <a:solidFill>
                    <a:srgbClr val="023699"/>
                  </a:solidFill>
                </a:ln>
                <a:solidFill>
                  <a:schemeClr val="bg1"/>
                </a:solidFill>
                <a:latin typeface="方正准圆简体" panose="03000509000000000000" pitchFamily="65" charset="-122"/>
                <a:ea typeface="方正准圆简体" panose="03000509000000000000" pitchFamily="65" charset="-122"/>
              </a:endParaRPr>
            </a:p>
          </p:txBody>
        </p:sp>
        <p:sp>
          <p:nvSpPr>
            <p:cNvPr id="24" name="矩形 23"/>
            <p:cNvSpPr/>
            <p:nvPr/>
          </p:nvSpPr>
          <p:spPr>
            <a:xfrm>
              <a:off x="7076616" y="2440813"/>
              <a:ext cx="1675476" cy="752514"/>
            </a:xfrm>
            <a:prstGeom prst="rect">
              <a:avLst/>
            </a:prstGeom>
          </p:spPr>
          <p:txBody>
            <a:bodyPr wrap="square">
              <a:spAutoFit/>
            </a:bodyPr>
            <a:lstStyle/>
            <a:p>
              <a:pPr algn="ctr">
                <a:lnSpc>
                  <a:spcPct val="130000"/>
                </a:lnSpc>
              </a:pPr>
              <a:r>
                <a:rPr lang="zh-CN" altLang="en-US" sz="1100" dirty="0">
                  <a:solidFill>
                    <a:schemeClr val="tx1">
                      <a:lumMod val="85000"/>
                      <a:lumOff val="15000"/>
                    </a:schemeClr>
                  </a:solidFill>
                  <a:latin typeface="华文中宋" panose="02010600040101010101" pitchFamily="2" charset="-122"/>
                  <a:ea typeface="华文中宋" panose="02010600040101010101" pitchFamily="2" charset="-122"/>
                </a:rPr>
                <a:t>总有一天，你会站在最亮的地方，活成自己曾经渴望的模样</a:t>
              </a:r>
              <a:endParaRPr lang="zh-CN" altLang="en-US" sz="1100" dirty="0">
                <a:solidFill>
                  <a:schemeClr val="tx1">
                    <a:lumMod val="85000"/>
                    <a:lumOff val="15000"/>
                  </a:schemeClr>
                </a:solidFill>
                <a:latin typeface="华文中宋" panose="02010600040101010101" pitchFamily="2" charset="-122"/>
                <a:ea typeface="华文中宋" panose="02010600040101010101" pitchFamily="2" charset="-122"/>
              </a:endParaRPr>
            </a:p>
          </p:txBody>
        </p:sp>
        <p:sp>
          <p:nvSpPr>
            <p:cNvPr id="25" name="矩形 24"/>
            <p:cNvSpPr/>
            <p:nvPr/>
          </p:nvSpPr>
          <p:spPr>
            <a:xfrm>
              <a:off x="7387756" y="2153532"/>
              <a:ext cx="1035120" cy="180020"/>
            </a:xfrm>
            <a:prstGeom prst="rect">
              <a:avLst/>
            </a:prstGeom>
            <a:solidFill>
              <a:srgbClr val="0236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1"/>
            <p:cNvSpPr txBox="1"/>
            <p:nvPr/>
          </p:nvSpPr>
          <p:spPr>
            <a:xfrm>
              <a:off x="7387756" y="2116108"/>
              <a:ext cx="1008112" cy="276999"/>
            </a:xfrm>
            <a:prstGeom prst="rect">
              <a:avLst/>
            </a:prstGeom>
            <a:noFill/>
          </p:spPr>
          <p:txBody>
            <a:bodyPr wrap="square" rtlCol="0">
              <a:spAutoFit/>
            </a:bodyPr>
            <a:lstStyle/>
            <a:p>
              <a:pPr algn="ctr"/>
              <a:r>
                <a:rPr lang="zh-CN" altLang="en-US" sz="1200" b="1" dirty="0" smtClean="0">
                  <a:solidFill>
                    <a:srgbClr val="FDEC94"/>
                  </a:solidFill>
                  <a:latin typeface="汉仪良品线简" pitchFamily="18" charset="-122"/>
                  <a:ea typeface="汉仪良品线简" pitchFamily="18" charset="-122"/>
                </a:rPr>
                <a:t>红果制作</a:t>
              </a:r>
              <a:endParaRPr lang="zh-CN" altLang="en-US" sz="1200" b="1" dirty="0">
                <a:solidFill>
                  <a:srgbClr val="FDEC94"/>
                </a:solidFill>
                <a:latin typeface="汉仪良品线简" pitchFamily="18" charset="-122"/>
                <a:ea typeface="汉仪良品线简" pitchFamily="18"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1043608" y="771550"/>
            <a:ext cx="4896544" cy="2876720"/>
          </a:xfrm>
          <a:prstGeom prst="rect">
            <a:avLst/>
          </a:prstGeom>
          <a:noFill/>
          <a:ln w="12700">
            <a:gradFill flip="none" rotWithShape="1">
              <a:gsLst>
                <a:gs pos="0">
                  <a:srgbClr val="FDEC94"/>
                </a:gs>
                <a:gs pos="28000">
                  <a:schemeClr val="accent1">
                    <a:lumMod val="20000"/>
                    <a:lumOff val="80000"/>
                  </a:schemeClr>
                </a:gs>
                <a:gs pos="73000">
                  <a:srgbClr val="3089C1"/>
                </a:gs>
                <a:gs pos="100000">
                  <a:srgbClr val="023699"/>
                </a:gs>
              </a:gsLst>
              <a:path path="circle">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7756165" y="987574"/>
            <a:ext cx="1368152" cy="1938992"/>
          </a:xfrm>
          <a:prstGeom prst="rect">
            <a:avLst/>
          </a:prstGeom>
          <a:noFill/>
        </p:spPr>
        <p:txBody>
          <a:bodyPr wrap="square" rtlCol="0">
            <a:spAutoFit/>
          </a:bodyPr>
          <a:lstStyle/>
          <a:p>
            <a:r>
              <a:rPr lang="en-US" altLang="zh-CN" sz="12000" dirty="0" smtClean="0">
                <a:solidFill>
                  <a:srgbClr val="023699">
                    <a:alpha val="19000"/>
                  </a:srgbClr>
                </a:solidFill>
                <a:latin typeface="方正正中黑简体" panose="02000000000000000000" pitchFamily="2" charset="-122"/>
                <a:ea typeface="方正正中黑简体" panose="02000000000000000000" pitchFamily="2" charset="-122"/>
              </a:rPr>
              <a:t>1</a:t>
            </a:r>
            <a:endParaRPr lang="zh-CN" altLang="en-US" sz="12000" dirty="0">
              <a:solidFill>
                <a:srgbClr val="023699">
                  <a:alpha val="19000"/>
                </a:srgbClr>
              </a:solidFill>
              <a:latin typeface="方正正中黑简体" panose="02000000000000000000" pitchFamily="2" charset="-122"/>
              <a:ea typeface="方正正中黑简体" panose="02000000000000000000" pitchFamily="2" charset="-122"/>
            </a:endParaRPr>
          </a:p>
        </p:txBody>
      </p:sp>
      <p:pic>
        <p:nvPicPr>
          <p:cNvPr id="10" name="Picture 2"/>
          <p:cNvPicPr>
            <a:picLocks noChangeAspect="1" noChangeArrowheads="1"/>
          </p:cNvPicPr>
          <p:nvPr/>
        </p:nvPicPr>
        <p:blipFill>
          <a:blip r:embed="rId1" cstate="print">
            <a:extLst>
              <a:ext uri="{28A0092B-C50C-407E-A947-70E740481C1C}">
                <a14:useLocalDpi xmlns:a14="http://schemas.microsoft.com/office/drawing/2010/main" val="0"/>
              </a:ext>
            </a:extLst>
          </a:blip>
          <a:stretch>
            <a:fillRect/>
          </a:stretch>
        </p:blipFill>
        <p:spPr bwMode="auto">
          <a:xfrm>
            <a:off x="768215" y="636114"/>
            <a:ext cx="4850400" cy="2725924"/>
          </a:xfrm>
          <a:prstGeom prst="rect">
            <a:avLst/>
          </a:prstGeom>
          <a:gradFill>
            <a:gsLst>
              <a:gs pos="49000">
                <a:schemeClr val="accent5">
                  <a:lumMod val="60000"/>
                  <a:lumOff val="40000"/>
                  <a:alpha val="0"/>
                </a:schemeClr>
              </a:gs>
              <a:gs pos="69000">
                <a:schemeClr val="accent5">
                  <a:lumMod val="20000"/>
                  <a:lumOff val="80000"/>
                </a:schemeClr>
              </a:gs>
              <a:gs pos="91000">
                <a:schemeClr val="accent5">
                  <a:lumMod val="40000"/>
                  <a:lumOff val="60000"/>
                  <a:alpha val="73000"/>
                </a:schemeClr>
              </a:gs>
            </a:gsLst>
            <a:path path="circle">
              <a:fillToRect l="100000" t="100000"/>
            </a:path>
          </a:gradFill>
        </p:spPr>
      </p:pic>
      <p:sp>
        <p:nvSpPr>
          <p:cNvPr id="3" name="矩形 2"/>
          <p:cNvSpPr/>
          <p:nvPr/>
        </p:nvSpPr>
        <p:spPr>
          <a:xfrm>
            <a:off x="4860032" y="2355726"/>
            <a:ext cx="3739212" cy="2376264"/>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TextBox 44"/>
          <p:cNvSpPr txBox="1"/>
          <p:nvPr/>
        </p:nvSpPr>
        <p:spPr>
          <a:xfrm>
            <a:off x="5509751" y="2302008"/>
            <a:ext cx="2930490" cy="584775"/>
          </a:xfrm>
          <a:prstGeom prst="rect">
            <a:avLst/>
          </a:prstGeom>
          <a:noFill/>
        </p:spPr>
        <p:txBody>
          <a:bodyPr wrap="square" rtlCol="0">
            <a:spAutoFit/>
          </a:bodyPr>
          <a:lstStyle/>
          <a:p>
            <a:r>
              <a:rPr lang="zh-CN" altLang="en-US" sz="3200" dirty="0" smtClean="0">
                <a:solidFill>
                  <a:schemeClr val="tx1">
                    <a:lumMod val="75000"/>
                    <a:lumOff val="25000"/>
                  </a:schemeClr>
                </a:solidFill>
                <a:latin typeface="汉仪中黑简" panose="02010609000101010101" pitchFamily="49" charset="-122"/>
                <a:ea typeface="汉仪中黑简" panose="02010609000101010101" pitchFamily="49" charset="-122"/>
              </a:rPr>
              <a:t>添加标题</a:t>
            </a:r>
            <a:endParaRPr lang="zh-CN" altLang="en-US" sz="3200" dirty="0">
              <a:solidFill>
                <a:schemeClr val="tx1">
                  <a:lumMod val="75000"/>
                  <a:lumOff val="25000"/>
                </a:schemeClr>
              </a:solidFill>
              <a:latin typeface="汉仪中黑简" panose="02010609000101010101" pitchFamily="49" charset="-122"/>
              <a:ea typeface="汉仪中黑简" panose="02010609000101010101" pitchFamily="49" charset="-122"/>
            </a:endParaRPr>
          </a:p>
        </p:txBody>
      </p:sp>
      <p:sp>
        <p:nvSpPr>
          <p:cNvPr id="62" name="TextBox 45"/>
          <p:cNvSpPr txBox="1"/>
          <p:nvPr/>
        </p:nvSpPr>
        <p:spPr>
          <a:xfrm>
            <a:off x="5487625" y="3075806"/>
            <a:ext cx="2791477"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cxnSp>
        <p:nvCxnSpPr>
          <p:cNvPr id="8" name="直接连接符 7"/>
          <p:cNvCxnSpPr/>
          <p:nvPr/>
        </p:nvCxnSpPr>
        <p:spPr>
          <a:xfrm>
            <a:off x="5614728" y="3649014"/>
            <a:ext cx="2534283" cy="0"/>
          </a:xfrm>
          <a:prstGeom prst="line">
            <a:avLst/>
          </a:prstGeom>
          <a:ln w="19050">
            <a:solidFill>
              <a:srgbClr val="FDEC94"/>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5093168" y="2355726"/>
            <a:ext cx="521560" cy="720080"/>
            <a:chOff x="5093168" y="2355726"/>
            <a:chExt cx="521560" cy="720080"/>
          </a:xfrm>
        </p:grpSpPr>
        <p:sp>
          <p:nvSpPr>
            <p:cNvPr id="9" name="五边形 8"/>
            <p:cNvSpPr/>
            <p:nvPr/>
          </p:nvSpPr>
          <p:spPr>
            <a:xfrm rot="5400000">
              <a:off x="4993908" y="2535746"/>
              <a:ext cx="720080" cy="360040"/>
            </a:xfrm>
            <a:prstGeom prst="homePlate">
              <a:avLst/>
            </a:prstGeom>
            <a:solidFill>
              <a:srgbClr val="FDEC94"/>
            </a:solid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TextBox 11"/>
            <p:cNvSpPr txBox="1"/>
            <p:nvPr/>
          </p:nvSpPr>
          <p:spPr>
            <a:xfrm>
              <a:off x="5093168" y="2594396"/>
              <a:ext cx="521560" cy="369332"/>
            </a:xfrm>
            <a:prstGeom prst="rect">
              <a:avLst/>
            </a:prstGeom>
            <a:noFill/>
          </p:spPr>
          <p:txBody>
            <a:bodyPr wrap="square" rtlCol="0">
              <a:spAutoFit/>
            </a:bodyPr>
            <a:lstStyle/>
            <a:p>
              <a:pPr algn="ctr"/>
              <a:r>
                <a:rPr lang="en-US" altLang="zh-CN" dirty="0" smtClean="0"/>
                <a:t>01</a:t>
              </a:r>
              <a:endParaRPr lang="zh-CN" alt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Scale>
                                      <p:cBhvr>
                                        <p:cTn id="7"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10"/>
                                        </p:tgtEl>
                                        <p:attrNameLst>
                                          <p:attrName>ppt_x</p:attrName>
                                          <p:attrName>ppt_y</p:attrName>
                                        </p:attrNameLst>
                                      </p:cBhvr>
                                    </p:animMotion>
                                    <p:animEffect transition="in" filter="fade">
                                      <p:cBhvr>
                                        <p:cTn id="9" dur="1000"/>
                                        <p:tgtEl>
                                          <p:spTgt spid="10"/>
                                        </p:tgtEl>
                                      </p:cBhvr>
                                    </p:animEffect>
                                  </p:childTnLst>
                                </p:cTn>
                              </p:par>
                            </p:childTnLst>
                          </p:cTn>
                        </p:par>
                        <p:par>
                          <p:cTn id="10" fill="hold">
                            <p:stCondLst>
                              <p:cond delay="1000"/>
                            </p:stCondLst>
                            <p:childTnLst>
                              <p:par>
                                <p:cTn id="11" presetID="21" presetClass="entr" presetSubtype="1"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heel(1)">
                                      <p:cBhvr>
                                        <p:cTn id="13" dur="2000"/>
                                        <p:tgtEl>
                                          <p:spTgt spid="14"/>
                                        </p:tgtEl>
                                      </p:cBhvr>
                                    </p:animEffect>
                                  </p:childTnLst>
                                </p:cTn>
                              </p:par>
                            </p:childTnLst>
                          </p:cTn>
                        </p:par>
                        <p:par>
                          <p:cTn id="14" fill="hold">
                            <p:stCondLst>
                              <p:cond delay="3000"/>
                            </p:stCondLst>
                            <p:childTnLst>
                              <p:par>
                                <p:cTn id="15" presetID="10"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3500"/>
                            </p:stCondLst>
                            <p:childTnLst>
                              <p:par>
                                <p:cTn id="19" presetID="22" presetClass="entr" presetSubtype="1" fill="hold"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up)">
                                      <p:cBhvr>
                                        <p:cTn id="21" dur="500"/>
                                        <p:tgtEl>
                                          <p:spTgt spid="15"/>
                                        </p:tgtEl>
                                      </p:cBhvr>
                                    </p:animEffect>
                                  </p:childTnLst>
                                </p:cTn>
                              </p:par>
                            </p:childTnLst>
                          </p:cTn>
                        </p:par>
                        <p:par>
                          <p:cTn id="22" fill="hold">
                            <p:stCondLst>
                              <p:cond delay="4000"/>
                            </p:stCondLst>
                            <p:childTnLst>
                              <p:par>
                                <p:cTn id="23" presetID="22" presetClass="entr" presetSubtype="8" fill="hold" grpId="0" nodeType="afterEffect">
                                  <p:stCondLst>
                                    <p:cond delay="0"/>
                                  </p:stCondLst>
                                  <p:childTnLst>
                                    <p:set>
                                      <p:cBhvr>
                                        <p:cTn id="24" dur="1" fill="hold">
                                          <p:stCondLst>
                                            <p:cond delay="0"/>
                                          </p:stCondLst>
                                        </p:cTn>
                                        <p:tgtEl>
                                          <p:spTgt spid="61"/>
                                        </p:tgtEl>
                                        <p:attrNameLst>
                                          <p:attrName>style.visibility</p:attrName>
                                        </p:attrNameLst>
                                      </p:cBhvr>
                                      <p:to>
                                        <p:strVal val="visible"/>
                                      </p:to>
                                    </p:set>
                                    <p:animEffect transition="in" filter="wipe(left)">
                                      <p:cBhvr>
                                        <p:cTn id="25" dur="500"/>
                                        <p:tgtEl>
                                          <p:spTgt spid="61"/>
                                        </p:tgtEl>
                                      </p:cBhvr>
                                    </p:animEffect>
                                  </p:childTnLst>
                                </p:cTn>
                              </p:par>
                            </p:childTnLst>
                          </p:cTn>
                        </p:par>
                        <p:par>
                          <p:cTn id="26" fill="hold">
                            <p:stCondLst>
                              <p:cond delay="4500"/>
                            </p:stCondLst>
                            <p:childTnLst>
                              <p:par>
                                <p:cTn id="27" presetID="22" presetClass="entr" presetSubtype="8" fill="hold" grpId="0" nodeType="after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wipe(left)">
                                      <p:cBhvr>
                                        <p:cTn id="29" dur="500"/>
                                        <p:tgtEl>
                                          <p:spTgt spid="62"/>
                                        </p:tgtEl>
                                      </p:cBhvr>
                                    </p:animEffect>
                                  </p:childTnLst>
                                </p:cTn>
                              </p:par>
                            </p:childTnLst>
                          </p:cTn>
                        </p:par>
                        <p:par>
                          <p:cTn id="30" fill="hold">
                            <p:stCondLst>
                              <p:cond delay="5000"/>
                            </p:stCondLst>
                            <p:childTnLst>
                              <p:par>
                                <p:cTn id="31" presetID="22" presetClass="entr" presetSubtype="8"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left)">
                                      <p:cBhvr>
                                        <p:cTn id="33" dur="500"/>
                                        <p:tgtEl>
                                          <p:spTgt spid="8"/>
                                        </p:tgtEl>
                                      </p:cBhvr>
                                    </p:animEffect>
                                  </p:childTnLst>
                                </p:cTn>
                              </p:par>
                            </p:childTnLst>
                          </p:cTn>
                        </p:par>
                        <p:par>
                          <p:cTn id="34" fill="hold">
                            <p:stCondLst>
                              <p:cond delay="5500"/>
                            </p:stCondLst>
                            <p:childTnLst>
                              <p:par>
                                <p:cTn id="35" presetID="10" presetClass="entr" presetSubtype="0" fill="hold" grpId="0" nodeType="afterEffect">
                                  <p:stCondLst>
                                    <p:cond delay="0"/>
                                  </p:stCondLst>
                                  <p:iterate type="lt">
                                    <p:tmPct val="0"/>
                                  </p:iterate>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par>
                          <p:cTn id="38" fill="hold">
                            <p:stCondLst>
                              <p:cond delay="5000"/>
                            </p:stCondLst>
                            <p:childTnLst>
                              <p:par>
                                <p:cTn id="39" presetID="28" presetClass="emph" presetSubtype="0" fill="hold" grpId="1" nodeType="afterEffect">
                                  <p:stCondLst>
                                    <p:cond delay="0"/>
                                  </p:stCondLst>
                                  <p:iterate type="lt">
                                    <p:tmPct val="10000"/>
                                  </p:iterate>
                                  <p:childTnLst>
                                    <p:animClr clrSpc="rgb" dir="cw">
                                      <p:cBhvr override="childStyle">
                                        <p:cTn id="40" dur="500" fill="hold"/>
                                        <p:tgtEl>
                                          <p:spTgt spid="2"/>
                                        </p:tgtEl>
                                        <p:attrNameLst>
                                          <p:attrName>style.color</p:attrName>
                                        </p:attrNameLst>
                                      </p:cBhvr>
                                      <p:to>
                                        <a:srgbClr val="A1A4E1"/>
                                      </p:to>
                                    </p:animClr>
                                    <p:animClr clrSpc="rgb" dir="cw">
                                      <p:cBhvr>
                                        <p:cTn id="41" dur="500" fill="hold"/>
                                        <p:tgtEl>
                                          <p:spTgt spid="2"/>
                                        </p:tgtEl>
                                        <p:attrNameLst>
                                          <p:attrName>fillcolor</p:attrName>
                                        </p:attrNameLst>
                                      </p:cBhvr>
                                      <p:to>
                                        <a:srgbClr val="A1A4E1"/>
                                      </p:to>
                                    </p:animClr>
                                    <p:set>
                                      <p:cBhvr>
                                        <p:cTn id="42" dur="500" fill="hold"/>
                                        <p:tgtEl>
                                          <p:spTgt spid="2"/>
                                        </p:tgtEl>
                                        <p:attrNameLst>
                                          <p:attrName>fill.type</p:attrName>
                                        </p:attrNameLst>
                                      </p:cBhvr>
                                      <p:to>
                                        <p:strVal val="solid"/>
                                      </p:to>
                                    </p:set>
                                    <p:anim to="1.5" calcmode="lin" valueType="num">
                                      <p:cBhvr override="childStyle">
                                        <p:cTn id="43" dur="500" fill="hold"/>
                                        <p:tgtEl>
                                          <p:spTgt spid="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 grpId="0"/>
      <p:bldP spid="2" grpId="1"/>
      <p:bldP spid="3" grpId="0" animBg="1"/>
      <p:bldP spid="61" grpId="0"/>
      <p:bldP spid="6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p:cNvSpPr/>
          <p:nvPr/>
        </p:nvSpPr>
        <p:spPr>
          <a:xfrm>
            <a:off x="4499992" y="2580892"/>
            <a:ext cx="144016" cy="144016"/>
          </a:xfrm>
          <a:prstGeom prst="ellipse">
            <a:avLst/>
          </a:prstGeom>
          <a:noFill/>
          <a:ln w="22225">
            <a:gradFill flip="none" rotWithShape="1">
              <a:gsLst>
                <a:gs pos="0">
                  <a:srgbClr val="FDEC94"/>
                </a:gs>
                <a:gs pos="50000">
                  <a:srgbClr val="BEE9FF"/>
                </a:gs>
                <a:gs pos="100000">
                  <a:srgbClr val="3089C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a:stCxn id="7" idx="6"/>
          </p:cNvCxnSpPr>
          <p:nvPr/>
        </p:nvCxnSpPr>
        <p:spPr>
          <a:xfrm>
            <a:off x="4644008" y="2652900"/>
            <a:ext cx="684076" cy="0"/>
          </a:xfrm>
          <a:prstGeom prst="line">
            <a:avLst/>
          </a:prstGeom>
          <a:ln w="19050">
            <a:solidFill>
              <a:srgbClr val="3089C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a:stCxn id="7" idx="0"/>
          </p:cNvCxnSpPr>
          <p:nvPr/>
        </p:nvCxnSpPr>
        <p:spPr>
          <a:xfrm flipV="1">
            <a:off x="4572000" y="1995488"/>
            <a:ext cx="0" cy="585404"/>
          </a:xfrm>
          <a:prstGeom prst="line">
            <a:avLst/>
          </a:prstGeom>
          <a:ln w="19050">
            <a:solidFill>
              <a:srgbClr val="FDEC94"/>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815916" y="2652900"/>
            <a:ext cx="684076" cy="0"/>
          </a:xfrm>
          <a:prstGeom prst="line">
            <a:avLst/>
          </a:prstGeom>
          <a:ln w="19050">
            <a:solidFill>
              <a:srgbClr val="3089C1"/>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V="1">
            <a:off x="4572000" y="2733292"/>
            <a:ext cx="0" cy="585404"/>
          </a:xfrm>
          <a:prstGeom prst="line">
            <a:avLst/>
          </a:prstGeom>
          <a:ln w="19050">
            <a:solidFill>
              <a:srgbClr val="FDEC94"/>
            </a:solidFill>
          </a:ln>
        </p:spPr>
        <p:style>
          <a:lnRef idx="1">
            <a:schemeClr val="accent1"/>
          </a:lnRef>
          <a:fillRef idx="0">
            <a:schemeClr val="accent1"/>
          </a:fillRef>
          <a:effectRef idx="0">
            <a:schemeClr val="accent1"/>
          </a:effectRef>
          <a:fontRef idx="minor">
            <a:schemeClr val="tx1"/>
          </a:fontRef>
        </p:style>
      </p:cxnSp>
      <p:sp>
        <p:nvSpPr>
          <p:cNvPr id="75" name="椭圆 74"/>
          <p:cNvSpPr/>
          <p:nvPr/>
        </p:nvSpPr>
        <p:spPr>
          <a:xfrm>
            <a:off x="5344656" y="2360198"/>
            <a:ext cx="585404" cy="585404"/>
          </a:xfrm>
          <a:prstGeom prst="ellipse">
            <a:avLst/>
          </a:prstGeom>
          <a:solidFill>
            <a:srgbClr val="3089C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2</a:t>
            </a:r>
            <a:endParaRPr lang="zh-CN" altLang="en-US" dirty="0"/>
          </a:p>
        </p:txBody>
      </p:sp>
      <p:sp>
        <p:nvSpPr>
          <p:cNvPr id="76" name="椭圆 75"/>
          <p:cNvSpPr/>
          <p:nvPr/>
        </p:nvSpPr>
        <p:spPr>
          <a:xfrm>
            <a:off x="4279298" y="3298500"/>
            <a:ext cx="585404" cy="585404"/>
          </a:xfrm>
          <a:prstGeom prst="ellipse">
            <a:avLst/>
          </a:prstGeom>
          <a:solidFill>
            <a:srgbClr val="FDEC9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3</a:t>
            </a:r>
            <a:endParaRPr lang="zh-CN" altLang="en-US" dirty="0"/>
          </a:p>
        </p:txBody>
      </p:sp>
      <p:sp>
        <p:nvSpPr>
          <p:cNvPr id="77" name="椭圆 76"/>
          <p:cNvSpPr/>
          <p:nvPr/>
        </p:nvSpPr>
        <p:spPr>
          <a:xfrm>
            <a:off x="4279298" y="1410084"/>
            <a:ext cx="585404" cy="585404"/>
          </a:xfrm>
          <a:prstGeom prst="ellipse">
            <a:avLst/>
          </a:prstGeom>
          <a:solidFill>
            <a:srgbClr val="FDEC9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1</a:t>
            </a:r>
            <a:endParaRPr lang="zh-CN" altLang="en-US" dirty="0"/>
          </a:p>
        </p:txBody>
      </p:sp>
      <p:sp>
        <p:nvSpPr>
          <p:cNvPr id="78" name="椭圆 77"/>
          <p:cNvSpPr/>
          <p:nvPr/>
        </p:nvSpPr>
        <p:spPr>
          <a:xfrm>
            <a:off x="3230512" y="2385722"/>
            <a:ext cx="585404" cy="585404"/>
          </a:xfrm>
          <a:prstGeom prst="ellipse">
            <a:avLst/>
          </a:prstGeom>
          <a:solidFill>
            <a:srgbClr val="3089C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4</a:t>
            </a:r>
            <a:endParaRPr lang="zh-CN" altLang="en-US" dirty="0"/>
          </a:p>
        </p:txBody>
      </p:sp>
      <p:grpSp>
        <p:nvGrpSpPr>
          <p:cNvPr id="14" name="组合 13"/>
          <p:cNvGrpSpPr/>
          <p:nvPr/>
        </p:nvGrpSpPr>
        <p:grpSpPr>
          <a:xfrm>
            <a:off x="1152616" y="3120304"/>
            <a:ext cx="2052228" cy="941796"/>
            <a:chOff x="1152616" y="3120304"/>
            <a:chExt cx="2052228" cy="941796"/>
          </a:xfrm>
        </p:grpSpPr>
        <p:sp>
          <p:nvSpPr>
            <p:cNvPr id="88" name="TextBox 87"/>
            <p:cNvSpPr txBox="1"/>
            <p:nvPr/>
          </p:nvSpPr>
          <p:spPr>
            <a:xfrm>
              <a:off x="1799692" y="3120304"/>
              <a:ext cx="1332148" cy="369332"/>
            </a:xfrm>
            <a:prstGeom prst="rect">
              <a:avLst/>
            </a:prstGeom>
            <a:noFill/>
          </p:spPr>
          <p:txBody>
            <a:bodyPr wrap="square" rtlCol="0">
              <a:spAutoFit/>
            </a:bodyPr>
            <a:lstStyle/>
            <a:p>
              <a:pPr algn="r"/>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89" name="TextBox 88"/>
            <p:cNvSpPr txBox="1"/>
            <p:nvPr/>
          </p:nvSpPr>
          <p:spPr>
            <a:xfrm>
              <a:off x="1152616" y="3489636"/>
              <a:ext cx="2052228"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13" name="组合 12"/>
          <p:cNvGrpSpPr/>
          <p:nvPr/>
        </p:nvGrpSpPr>
        <p:grpSpPr>
          <a:xfrm>
            <a:off x="5957868" y="3120304"/>
            <a:ext cx="2052228" cy="931520"/>
            <a:chOff x="5957868" y="3242044"/>
            <a:chExt cx="2052228" cy="931520"/>
          </a:xfrm>
        </p:grpSpPr>
        <p:sp>
          <p:nvSpPr>
            <p:cNvPr id="91" name="TextBox 90"/>
            <p:cNvSpPr txBox="1"/>
            <p:nvPr/>
          </p:nvSpPr>
          <p:spPr>
            <a:xfrm>
              <a:off x="5957868" y="3242044"/>
              <a:ext cx="1332148"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92" name="TextBox 91"/>
            <p:cNvSpPr txBox="1"/>
            <p:nvPr/>
          </p:nvSpPr>
          <p:spPr>
            <a:xfrm>
              <a:off x="5957868" y="3601100"/>
              <a:ext cx="2052228"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96" name="组合 95"/>
          <p:cNvGrpSpPr/>
          <p:nvPr/>
        </p:nvGrpSpPr>
        <p:grpSpPr>
          <a:xfrm>
            <a:off x="1159008" y="1346394"/>
            <a:ext cx="2052228" cy="941796"/>
            <a:chOff x="1152616" y="3120304"/>
            <a:chExt cx="2052228" cy="941796"/>
          </a:xfrm>
        </p:grpSpPr>
        <p:sp>
          <p:nvSpPr>
            <p:cNvPr id="97" name="TextBox 96"/>
            <p:cNvSpPr txBox="1"/>
            <p:nvPr/>
          </p:nvSpPr>
          <p:spPr>
            <a:xfrm>
              <a:off x="1799692" y="3120304"/>
              <a:ext cx="1332148" cy="369332"/>
            </a:xfrm>
            <a:prstGeom prst="rect">
              <a:avLst/>
            </a:prstGeom>
            <a:noFill/>
          </p:spPr>
          <p:txBody>
            <a:bodyPr wrap="square" rtlCol="0">
              <a:spAutoFit/>
            </a:bodyPr>
            <a:lstStyle/>
            <a:p>
              <a:pPr algn="r"/>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98" name="TextBox 97"/>
            <p:cNvSpPr txBox="1"/>
            <p:nvPr/>
          </p:nvSpPr>
          <p:spPr>
            <a:xfrm>
              <a:off x="1152616" y="3489636"/>
              <a:ext cx="2052228"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99" name="组合 98"/>
          <p:cNvGrpSpPr/>
          <p:nvPr/>
        </p:nvGrpSpPr>
        <p:grpSpPr>
          <a:xfrm>
            <a:off x="5990988" y="1346394"/>
            <a:ext cx="2052228" cy="931520"/>
            <a:chOff x="5957868" y="3242044"/>
            <a:chExt cx="2052228" cy="931520"/>
          </a:xfrm>
        </p:grpSpPr>
        <p:sp>
          <p:nvSpPr>
            <p:cNvPr id="100" name="TextBox 99"/>
            <p:cNvSpPr txBox="1"/>
            <p:nvPr/>
          </p:nvSpPr>
          <p:spPr>
            <a:xfrm>
              <a:off x="5957868" y="3242044"/>
              <a:ext cx="1332148" cy="369332"/>
            </a:xfrm>
            <a:prstGeom prst="rect">
              <a:avLst/>
            </a:prstGeom>
            <a:noFill/>
          </p:spPr>
          <p:txBody>
            <a:bodyPr wrap="square" rtlCol="0">
              <a:spAutoFit/>
            </a:bodyPr>
            <a:lstStyle/>
            <a:p>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101" name="TextBox 100"/>
            <p:cNvSpPr txBox="1"/>
            <p:nvPr/>
          </p:nvSpPr>
          <p:spPr>
            <a:xfrm>
              <a:off x="5957868" y="3601100"/>
              <a:ext cx="2052228"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cxnSp>
        <p:nvCxnSpPr>
          <p:cNvPr id="3" name="直接连接符 2"/>
          <p:cNvCxnSpPr/>
          <p:nvPr/>
        </p:nvCxnSpPr>
        <p:spPr>
          <a:xfrm>
            <a:off x="8892480" y="3219450"/>
            <a:ext cx="0" cy="1924050"/>
          </a:xfrm>
          <a:prstGeom prst="line">
            <a:avLst/>
          </a:prstGeom>
          <a:ln>
            <a:solidFill>
              <a:srgbClr val="FDEC94"/>
            </a:solidFill>
            <a:prstDash val="dash"/>
          </a:ln>
        </p:spPr>
        <p:style>
          <a:lnRef idx="1">
            <a:schemeClr val="accent1"/>
          </a:lnRef>
          <a:fillRef idx="0">
            <a:schemeClr val="accent1"/>
          </a:fillRef>
          <a:effectRef idx="0">
            <a:schemeClr val="accent1"/>
          </a:effectRef>
          <a:fontRef idx="minor">
            <a:schemeClr val="tx1"/>
          </a:fontRef>
        </p:style>
      </p:cxnSp>
      <p:sp>
        <p:nvSpPr>
          <p:cNvPr id="27" name="TextBox 1"/>
          <p:cNvSpPr txBox="1"/>
          <p:nvPr/>
        </p:nvSpPr>
        <p:spPr>
          <a:xfrm>
            <a:off x="8646260" y="2685605"/>
            <a:ext cx="492443" cy="436818"/>
          </a:xfrm>
          <a:prstGeom prst="rect">
            <a:avLst/>
          </a:prstGeom>
          <a:noFill/>
        </p:spPr>
        <p:txBody>
          <a:bodyPr vert="eaVert" wrap="square" rtlCol="0">
            <a:spAutoFit/>
          </a:bodyPr>
          <a:lstStyle/>
          <a:p>
            <a:pPr algn="dist"/>
            <a:r>
              <a:rPr lang="en-US" altLang="zh-CN" sz="2000" dirty="0" smtClean="0">
                <a:solidFill>
                  <a:srgbClr val="FDEC94">
                    <a:alpha val="19000"/>
                  </a:srgbClr>
                </a:solidFill>
                <a:latin typeface="方正正中黑简体" panose="02000000000000000000" pitchFamily="2" charset="-122"/>
                <a:ea typeface="方正正中黑简体" panose="02000000000000000000" pitchFamily="2" charset="-122"/>
              </a:rPr>
              <a:t>01</a:t>
            </a:r>
            <a:endParaRPr lang="zh-CN" altLang="en-US" sz="2000" dirty="0">
              <a:solidFill>
                <a:srgbClr val="FDEC94">
                  <a:alpha val="19000"/>
                </a:srgbClr>
              </a:solidFill>
              <a:latin typeface="方正正中黑简体" panose="02000000000000000000" pitchFamily="2" charset="-122"/>
              <a:ea typeface="方正正中黑简体" panose="02000000000000000000" pitchFamily="2" charset="-122"/>
            </a:endParaRPr>
          </a:p>
        </p:txBody>
      </p:sp>
      <p:cxnSp>
        <p:nvCxnSpPr>
          <p:cNvPr id="29" name="直接连接符 28"/>
          <p:cNvCxnSpPr/>
          <p:nvPr/>
        </p:nvCxnSpPr>
        <p:spPr>
          <a:xfrm>
            <a:off x="8889052" y="945246"/>
            <a:ext cx="0" cy="1707654"/>
          </a:xfrm>
          <a:prstGeom prst="line">
            <a:avLst/>
          </a:prstGeom>
          <a:ln>
            <a:solidFill>
              <a:srgbClr val="FDEC94"/>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750"/>
                                        <p:tgtEl>
                                          <p:spTgt spid="7"/>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down)">
                                      <p:cBhvr>
                                        <p:cTn id="11" dur="250"/>
                                        <p:tgtEl>
                                          <p:spTgt spid="11"/>
                                        </p:tgtEl>
                                      </p:cBhvr>
                                    </p:animEffect>
                                  </p:childTnLst>
                                </p:cTn>
                              </p:par>
                            </p:childTnLst>
                          </p:cTn>
                        </p:par>
                        <p:par>
                          <p:cTn id="12" fill="hold">
                            <p:stCondLst>
                              <p:cond delay="1500"/>
                            </p:stCondLst>
                            <p:childTnLst>
                              <p:par>
                                <p:cTn id="13" presetID="22" presetClass="entr" presetSubtype="4" fill="hold" grpId="0" nodeType="afterEffect">
                                  <p:stCondLst>
                                    <p:cond delay="0"/>
                                  </p:stCondLst>
                                  <p:childTnLst>
                                    <p:set>
                                      <p:cBhvr>
                                        <p:cTn id="14" dur="1" fill="hold">
                                          <p:stCondLst>
                                            <p:cond delay="0"/>
                                          </p:stCondLst>
                                        </p:cTn>
                                        <p:tgtEl>
                                          <p:spTgt spid="77"/>
                                        </p:tgtEl>
                                        <p:attrNameLst>
                                          <p:attrName>style.visibility</p:attrName>
                                        </p:attrNameLst>
                                      </p:cBhvr>
                                      <p:to>
                                        <p:strVal val="visible"/>
                                      </p:to>
                                    </p:set>
                                    <p:animEffect transition="in" filter="wipe(down)">
                                      <p:cBhvr>
                                        <p:cTn id="15" dur="250"/>
                                        <p:tgtEl>
                                          <p:spTgt spid="77"/>
                                        </p:tgtEl>
                                      </p:cBhvr>
                                    </p:animEffect>
                                  </p:childTnLst>
                                </p:cTn>
                              </p:par>
                            </p:childTnLst>
                          </p:cTn>
                        </p:par>
                        <p:par>
                          <p:cTn id="16" fill="hold">
                            <p:stCondLst>
                              <p:cond delay="2000"/>
                            </p:stCondLst>
                            <p:childTnLst>
                              <p:par>
                                <p:cTn id="17" presetID="22" presetClass="entr" presetSubtype="4" fill="hold" nodeType="afterEffect">
                                  <p:stCondLst>
                                    <p:cond delay="0"/>
                                  </p:stCondLst>
                                  <p:childTnLst>
                                    <p:set>
                                      <p:cBhvr>
                                        <p:cTn id="18" dur="1" fill="hold">
                                          <p:stCondLst>
                                            <p:cond delay="0"/>
                                          </p:stCondLst>
                                        </p:cTn>
                                        <p:tgtEl>
                                          <p:spTgt spid="99"/>
                                        </p:tgtEl>
                                        <p:attrNameLst>
                                          <p:attrName>style.visibility</p:attrName>
                                        </p:attrNameLst>
                                      </p:cBhvr>
                                      <p:to>
                                        <p:strVal val="visible"/>
                                      </p:to>
                                    </p:set>
                                    <p:animEffect transition="in" filter="wipe(down)">
                                      <p:cBhvr>
                                        <p:cTn id="19" dur="500"/>
                                        <p:tgtEl>
                                          <p:spTgt spid="99"/>
                                        </p:tgtEl>
                                      </p:cBhvr>
                                    </p:animEffect>
                                  </p:childTnLst>
                                </p:cTn>
                              </p:par>
                            </p:childTnLst>
                          </p:cTn>
                        </p:par>
                        <p:par>
                          <p:cTn id="20" fill="hold">
                            <p:stCondLst>
                              <p:cond delay="2500"/>
                            </p:stCondLst>
                            <p:childTnLst>
                              <p:par>
                                <p:cTn id="21" presetID="22" presetClass="entr" presetSubtype="8"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250"/>
                                        <p:tgtEl>
                                          <p:spTgt spid="9"/>
                                        </p:tgtEl>
                                      </p:cBhvr>
                                    </p:animEffect>
                                  </p:childTnLst>
                                </p:cTn>
                              </p:par>
                            </p:childTnLst>
                          </p:cTn>
                        </p:par>
                        <p:par>
                          <p:cTn id="24" fill="hold">
                            <p:stCondLst>
                              <p:cond delay="3000"/>
                            </p:stCondLst>
                            <p:childTnLst>
                              <p:par>
                                <p:cTn id="25" presetID="22" presetClass="entr" presetSubtype="8" fill="hold" grpId="0" nodeType="afterEffect">
                                  <p:stCondLst>
                                    <p:cond delay="0"/>
                                  </p:stCondLst>
                                  <p:childTnLst>
                                    <p:set>
                                      <p:cBhvr>
                                        <p:cTn id="26" dur="1" fill="hold">
                                          <p:stCondLst>
                                            <p:cond delay="0"/>
                                          </p:stCondLst>
                                        </p:cTn>
                                        <p:tgtEl>
                                          <p:spTgt spid="75"/>
                                        </p:tgtEl>
                                        <p:attrNameLst>
                                          <p:attrName>style.visibility</p:attrName>
                                        </p:attrNameLst>
                                      </p:cBhvr>
                                      <p:to>
                                        <p:strVal val="visible"/>
                                      </p:to>
                                    </p:set>
                                    <p:animEffect transition="in" filter="wipe(left)">
                                      <p:cBhvr>
                                        <p:cTn id="27" dur="250"/>
                                        <p:tgtEl>
                                          <p:spTgt spid="75"/>
                                        </p:tgtEl>
                                      </p:cBhvr>
                                    </p:animEffect>
                                  </p:childTnLst>
                                </p:cTn>
                              </p:par>
                            </p:childTnLst>
                          </p:cTn>
                        </p:par>
                        <p:par>
                          <p:cTn id="28" fill="hold">
                            <p:stCondLst>
                              <p:cond delay="3500"/>
                            </p:stCondLst>
                            <p:childTnLst>
                              <p:par>
                                <p:cTn id="29" presetID="22" presetClass="entr" presetSubtype="8"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childTnLst>
                          </p:cTn>
                        </p:par>
                        <p:par>
                          <p:cTn id="32" fill="hold">
                            <p:stCondLst>
                              <p:cond delay="4000"/>
                            </p:stCondLst>
                            <p:childTnLst>
                              <p:par>
                                <p:cTn id="33" presetID="22" presetClass="entr" presetSubtype="1" fill="hold" nodeType="afterEffect">
                                  <p:stCondLst>
                                    <p:cond delay="0"/>
                                  </p:stCondLst>
                                  <p:childTnLst>
                                    <p:set>
                                      <p:cBhvr>
                                        <p:cTn id="34" dur="1" fill="hold">
                                          <p:stCondLst>
                                            <p:cond delay="0"/>
                                          </p:stCondLst>
                                        </p:cTn>
                                        <p:tgtEl>
                                          <p:spTgt spid="74"/>
                                        </p:tgtEl>
                                        <p:attrNameLst>
                                          <p:attrName>style.visibility</p:attrName>
                                        </p:attrNameLst>
                                      </p:cBhvr>
                                      <p:to>
                                        <p:strVal val="visible"/>
                                      </p:to>
                                    </p:set>
                                    <p:animEffect transition="in" filter="wipe(up)">
                                      <p:cBhvr>
                                        <p:cTn id="35" dur="250"/>
                                        <p:tgtEl>
                                          <p:spTgt spid="74"/>
                                        </p:tgtEl>
                                      </p:cBhvr>
                                    </p:animEffect>
                                  </p:childTnLst>
                                </p:cTn>
                              </p:par>
                            </p:childTnLst>
                          </p:cTn>
                        </p:par>
                        <p:par>
                          <p:cTn id="36" fill="hold">
                            <p:stCondLst>
                              <p:cond delay="4500"/>
                            </p:stCondLst>
                            <p:childTnLst>
                              <p:par>
                                <p:cTn id="37" presetID="22" presetClass="entr" presetSubtype="1" fill="hold" grpId="0" nodeType="afterEffect">
                                  <p:stCondLst>
                                    <p:cond delay="0"/>
                                  </p:stCondLst>
                                  <p:childTnLst>
                                    <p:set>
                                      <p:cBhvr>
                                        <p:cTn id="38" dur="1" fill="hold">
                                          <p:stCondLst>
                                            <p:cond delay="0"/>
                                          </p:stCondLst>
                                        </p:cTn>
                                        <p:tgtEl>
                                          <p:spTgt spid="76"/>
                                        </p:tgtEl>
                                        <p:attrNameLst>
                                          <p:attrName>style.visibility</p:attrName>
                                        </p:attrNameLst>
                                      </p:cBhvr>
                                      <p:to>
                                        <p:strVal val="visible"/>
                                      </p:to>
                                    </p:set>
                                    <p:animEffect transition="in" filter="wipe(up)">
                                      <p:cBhvr>
                                        <p:cTn id="39" dur="250"/>
                                        <p:tgtEl>
                                          <p:spTgt spid="76"/>
                                        </p:tgtEl>
                                      </p:cBhvr>
                                    </p:animEffect>
                                  </p:childTnLst>
                                </p:cTn>
                              </p:par>
                            </p:childTnLst>
                          </p:cTn>
                        </p:par>
                        <p:par>
                          <p:cTn id="40" fill="hold">
                            <p:stCondLst>
                              <p:cond delay="5000"/>
                            </p:stCondLst>
                            <p:childTnLst>
                              <p:par>
                                <p:cTn id="41" presetID="22" presetClass="entr" presetSubtype="1" fill="hold"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wipe(up)">
                                      <p:cBhvr>
                                        <p:cTn id="43" dur="500"/>
                                        <p:tgtEl>
                                          <p:spTgt spid="14"/>
                                        </p:tgtEl>
                                      </p:cBhvr>
                                    </p:animEffect>
                                  </p:childTnLst>
                                </p:cTn>
                              </p:par>
                            </p:childTnLst>
                          </p:cTn>
                        </p:par>
                        <p:par>
                          <p:cTn id="44" fill="hold">
                            <p:stCondLst>
                              <p:cond delay="5500"/>
                            </p:stCondLst>
                            <p:childTnLst>
                              <p:par>
                                <p:cTn id="45" presetID="22" presetClass="entr" presetSubtype="2" fill="hold" nodeType="afterEffect">
                                  <p:stCondLst>
                                    <p:cond delay="0"/>
                                  </p:stCondLst>
                                  <p:childTnLst>
                                    <p:set>
                                      <p:cBhvr>
                                        <p:cTn id="46" dur="1" fill="hold">
                                          <p:stCondLst>
                                            <p:cond delay="0"/>
                                          </p:stCondLst>
                                        </p:cTn>
                                        <p:tgtEl>
                                          <p:spTgt spid="73"/>
                                        </p:tgtEl>
                                        <p:attrNameLst>
                                          <p:attrName>style.visibility</p:attrName>
                                        </p:attrNameLst>
                                      </p:cBhvr>
                                      <p:to>
                                        <p:strVal val="visible"/>
                                      </p:to>
                                    </p:set>
                                    <p:animEffect transition="in" filter="wipe(right)">
                                      <p:cBhvr>
                                        <p:cTn id="47" dur="250"/>
                                        <p:tgtEl>
                                          <p:spTgt spid="73"/>
                                        </p:tgtEl>
                                      </p:cBhvr>
                                    </p:animEffect>
                                  </p:childTnLst>
                                </p:cTn>
                              </p:par>
                            </p:childTnLst>
                          </p:cTn>
                        </p:par>
                        <p:par>
                          <p:cTn id="48" fill="hold">
                            <p:stCondLst>
                              <p:cond delay="6000"/>
                            </p:stCondLst>
                            <p:childTnLst>
                              <p:par>
                                <p:cTn id="49" presetID="22" presetClass="entr" presetSubtype="2" fill="hold" grpId="0" nodeType="afterEffect">
                                  <p:stCondLst>
                                    <p:cond delay="0"/>
                                  </p:stCondLst>
                                  <p:childTnLst>
                                    <p:set>
                                      <p:cBhvr>
                                        <p:cTn id="50" dur="1" fill="hold">
                                          <p:stCondLst>
                                            <p:cond delay="0"/>
                                          </p:stCondLst>
                                        </p:cTn>
                                        <p:tgtEl>
                                          <p:spTgt spid="78"/>
                                        </p:tgtEl>
                                        <p:attrNameLst>
                                          <p:attrName>style.visibility</p:attrName>
                                        </p:attrNameLst>
                                      </p:cBhvr>
                                      <p:to>
                                        <p:strVal val="visible"/>
                                      </p:to>
                                    </p:set>
                                    <p:animEffect transition="in" filter="wipe(right)">
                                      <p:cBhvr>
                                        <p:cTn id="51" dur="250"/>
                                        <p:tgtEl>
                                          <p:spTgt spid="78"/>
                                        </p:tgtEl>
                                      </p:cBhvr>
                                    </p:animEffect>
                                  </p:childTnLst>
                                </p:cTn>
                              </p:par>
                            </p:childTnLst>
                          </p:cTn>
                        </p:par>
                        <p:par>
                          <p:cTn id="52" fill="hold">
                            <p:stCondLst>
                              <p:cond delay="6500"/>
                            </p:stCondLst>
                            <p:childTnLst>
                              <p:par>
                                <p:cTn id="53" presetID="22" presetClass="entr" presetSubtype="8" fill="hold" nodeType="afterEffect">
                                  <p:stCondLst>
                                    <p:cond delay="0"/>
                                  </p:stCondLst>
                                  <p:childTnLst>
                                    <p:set>
                                      <p:cBhvr>
                                        <p:cTn id="54" dur="1" fill="hold">
                                          <p:stCondLst>
                                            <p:cond delay="0"/>
                                          </p:stCondLst>
                                        </p:cTn>
                                        <p:tgtEl>
                                          <p:spTgt spid="96"/>
                                        </p:tgtEl>
                                        <p:attrNameLst>
                                          <p:attrName>style.visibility</p:attrName>
                                        </p:attrNameLst>
                                      </p:cBhvr>
                                      <p:to>
                                        <p:strVal val="visible"/>
                                      </p:to>
                                    </p:set>
                                    <p:animEffect transition="in" filter="wipe(left)">
                                      <p:cBhvr>
                                        <p:cTn id="55"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5" grpId="0" animBg="1"/>
      <p:bldP spid="76" grpId="0" animBg="1"/>
      <p:bldP spid="77" grpId="0" animBg="1"/>
      <p:bldP spid="7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547664" y="1491630"/>
            <a:ext cx="1872208" cy="3096344"/>
          </a:xfrm>
          <a:prstGeom prst="rect">
            <a:avLst/>
          </a:prstGeom>
          <a:noFill/>
          <a:ln w="19050">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3851920" y="1491630"/>
            <a:ext cx="1872208" cy="3096344"/>
          </a:xfrm>
          <a:prstGeom prst="rect">
            <a:avLst/>
          </a:prstGeom>
          <a:noFill/>
          <a:ln w="19050">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6156176" y="1491630"/>
            <a:ext cx="1872208" cy="3096344"/>
          </a:xfrm>
          <a:prstGeom prst="rect">
            <a:avLst/>
          </a:prstGeom>
          <a:noFill/>
          <a:ln w="19050">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a:off x="1547664" y="3291830"/>
            <a:ext cx="1872208" cy="0"/>
          </a:xfrm>
          <a:prstGeom prst="line">
            <a:avLst/>
          </a:prstGeom>
          <a:ln w="12700">
            <a:solidFill>
              <a:srgbClr val="3089C1"/>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3851920" y="3291830"/>
            <a:ext cx="1872208" cy="0"/>
          </a:xfrm>
          <a:prstGeom prst="line">
            <a:avLst/>
          </a:prstGeom>
          <a:ln w="12700">
            <a:solidFill>
              <a:srgbClr val="FDEC94"/>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6156176" y="3291830"/>
            <a:ext cx="1872208" cy="0"/>
          </a:xfrm>
          <a:prstGeom prst="line">
            <a:avLst/>
          </a:prstGeom>
          <a:ln w="12700">
            <a:solidFill>
              <a:srgbClr val="3089C1"/>
            </a:solidFill>
          </a:ln>
        </p:spPr>
        <p:style>
          <a:lnRef idx="1">
            <a:schemeClr val="accent1"/>
          </a:lnRef>
          <a:fillRef idx="0">
            <a:schemeClr val="accent1"/>
          </a:fillRef>
          <a:effectRef idx="0">
            <a:schemeClr val="accent1"/>
          </a:effectRef>
          <a:fontRef idx="minor">
            <a:schemeClr val="tx1"/>
          </a:fontRef>
        </p:style>
      </p:cxnSp>
      <p:sp>
        <p:nvSpPr>
          <p:cNvPr id="9" name="圆角矩形 8"/>
          <p:cNvSpPr/>
          <p:nvPr/>
        </p:nvSpPr>
        <p:spPr>
          <a:xfrm>
            <a:off x="1763688" y="3153516"/>
            <a:ext cx="1440160" cy="288032"/>
          </a:xfrm>
          <a:prstGeom prst="roundRect">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圆角矩形 43"/>
          <p:cNvSpPr/>
          <p:nvPr/>
        </p:nvSpPr>
        <p:spPr>
          <a:xfrm>
            <a:off x="4067944" y="3161900"/>
            <a:ext cx="1440160" cy="288032"/>
          </a:xfrm>
          <a:prstGeom prst="roundRect">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圆角矩形 56"/>
          <p:cNvSpPr/>
          <p:nvPr/>
        </p:nvSpPr>
        <p:spPr>
          <a:xfrm>
            <a:off x="6372200" y="3147814"/>
            <a:ext cx="1440160" cy="288032"/>
          </a:xfrm>
          <a:prstGeom prst="roundRect">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074" name="Picture 2" descr="C:\Documents and Settings\Administrator\桌面\1552892091788.jp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r="22036"/>
          <a:stretch>
            <a:fillRect/>
          </a:stretch>
        </p:blipFill>
        <p:spPr bwMode="auto">
          <a:xfrm>
            <a:off x="1618540" y="1597730"/>
            <a:ext cx="1730456" cy="1387220"/>
          </a:xfrm>
          <a:prstGeom prst="rect">
            <a:avLst/>
          </a:prstGeom>
          <a:noFill/>
          <a:extLst>
            <a:ext uri="{909E8E84-426E-40DD-AFC4-6F175D3DCCD1}">
              <a14:hiddenFill xmlns:a14="http://schemas.microsoft.com/office/drawing/2010/main">
                <a:solidFill>
                  <a:srgbClr val="FFFFFF"/>
                </a:solidFill>
              </a14:hiddenFill>
            </a:ext>
          </a:extLst>
        </p:spPr>
      </p:pic>
      <p:sp>
        <p:nvSpPr>
          <p:cNvPr id="58" name="TextBox 57"/>
          <p:cNvSpPr txBox="1"/>
          <p:nvPr/>
        </p:nvSpPr>
        <p:spPr>
          <a:xfrm>
            <a:off x="1727684" y="3109036"/>
            <a:ext cx="1512168" cy="338554"/>
          </a:xfrm>
          <a:prstGeom prst="rect">
            <a:avLst/>
          </a:prstGeom>
          <a:noFill/>
        </p:spPr>
        <p:txBody>
          <a:bodyPr wrap="square" rtlCol="0">
            <a:spAutoFit/>
          </a:bodyPr>
          <a:lstStyle/>
          <a:p>
            <a:pPr algn="dist"/>
            <a:r>
              <a:rPr lang="zh-CN" altLang="en-US" sz="1600" dirty="0" smtClean="0">
                <a:solidFill>
                  <a:srgbClr val="FEF4E6"/>
                </a:solidFill>
                <a:latin typeface="汉仪中黑简" panose="02010609000101010101" pitchFamily="49" charset="-122"/>
                <a:ea typeface="汉仪中黑简" panose="02010609000101010101" pitchFamily="49" charset="-122"/>
              </a:rPr>
              <a:t>添加标题</a:t>
            </a:r>
            <a:endParaRPr lang="zh-CN" altLang="en-US" sz="1600" dirty="0">
              <a:solidFill>
                <a:srgbClr val="FEF4E6"/>
              </a:solidFill>
              <a:latin typeface="汉仪中黑简" panose="02010609000101010101" pitchFamily="49" charset="-122"/>
              <a:ea typeface="汉仪中黑简" panose="02010609000101010101" pitchFamily="49" charset="-122"/>
            </a:endParaRPr>
          </a:p>
        </p:txBody>
      </p:sp>
      <p:sp>
        <p:nvSpPr>
          <p:cNvPr id="59" name="TextBox 58"/>
          <p:cNvSpPr txBox="1"/>
          <p:nvPr/>
        </p:nvSpPr>
        <p:spPr>
          <a:xfrm>
            <a:off x="3994484" y="3132862"/>
            <a:ext cx="1512168" cy="338554"/>
          </a:xfrm>
          <a:prstGeom prst="rect">
            <a:avLst/>
          </a:prstGeom>
          <a:noFill/>
        </p:spPr>
        <p:txBody>
          <a:bodyPr wrap="square" rtlCol="0">
            <a:spAutoFit/>
          </a:bodyPr>
          <a:lstStyle/>
          <a:p>
            <a:pPr algn="dist"/>
            <a:r>
              <a:rPr lang="zh-CN" altLang="en-US" sz="1600" dirty="0" smtClean="0">
                <a:solidFill>
                  <a:srgbClr val="3089C1"/>
                </a:solidFill>
                <a:latin typeface="汉仪中黑简" panose="02010609000101010101" pitchFamily="49" charset="-122"/>
                <a:ea typeface="汉仪中黑简" panose="02010609000101010101" pitchFamily="49" charset="-122"/>
              </a:rPr>
              <a:t>添加标题</a:t>
            </a:r>
            <a:endParaRPr lang="zh-CN" altLang="en-US" sz="1600" dirty="0">
              <a:solidFill>
                <a:srgbClr val="3089C1"/>
              </a:solidFill>
              <a:latin typeface="汉仪中黑简" panose="02010609000101010101" pitchFamily="49" charset="-122"/>
              <a:ea typeface="汉仪中黑简" panose="02010609000101010101" pitchFamily="49" charset="-122"/>
            </a:endParaRPr>
          </a:p>
        </p:txBody>
      </p:sp>
      <p:sp>
        <p:nvSpPr>
          <p:cNvPr id="60" name="TextBox 59"/>
          <p:cNvSpPr txBox="1"/>
          <p:nvPr/>
        </p:nvSpPr>
        <p:spPr>
          <a:xfrm>
            <a:off x="6336196" y="3120087"/>
            <a:ext cx="1512168" cy="338554"/>
          </a:xfrm>
          <a:prstGeom prst="rect">
            <a:avLst/>
          </a:prstGeom>
          <a:noFill/>
        </p:spPr>
        <p:txBody>
          <a:bodyPr wrap="square" rtlCol="0">
            <a:spAutoFit/>
          </a:bodyPr>
          <a:lstStyle/>
          <a:p>
            <a:pPr algn="dist"/>
            <a:r>
              <a:rPr lang="zh-CN" altLang="en-US" sz="1600" dirty="0" smtClean="0">
                <a:solidFill>
                  <a:srgbClr val="FEF4E6"/>
                </a:solidFill>
                <a:latin typeface="汉仪中黑简" panose="02010609000101010101" pitchFamily="49" charset="-122"/>
                <a:ea typeface="汉仪中黑简" panose="02010609000101010101" pitchFamily="49" charset="-122"/>
              </a:rPr>
              <a:t>添加标题</a:t>
            </a:r>
            <a:endParaRPr lang="zh-CN" altLang="en-US" sz="1600" dirty="0">
              <a:solidFill>
                <a:srgbClr val="FEF4E6"/>
              </a:solidFill>
              <a:latin typeface="汉仪中黑简" panose="02010609000101010101" pitchFamily="49" charset="-122"/>
              <a:ea typeface="汉仪中黑简" panose="02010609000101010101" pitchFamily="49" charset="-122"/>
            </a:endParaRPr>
          </a:p>
        </p:txBody>
      </p:sp>
      <p:pic>
        <p:nvPicPr>
          <p:cNvPr id="3075" name="Picture 3" descr="C:\Documents and Settings\Administrator\桌面\155289193067.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8088" r="16522"/>
          <a:stretch>
            <a:fillRect/>
          </a:stretch>
        </p:blipFill>
        <p:spPr bwMode="auto">
          <a:xfrm>
            <a:off x="3922820" y="1597730"/>
            <a:ext cx="1730456" cy="138722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C:\Documents and Settings\Administrator\桌面\1552984374688.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4522" r="4985" b="11617"/>
          <a:stretch>
            <a:fillRect/>
          </a:stretch>
        </p:blipFill>
        <p:spPr bwMode="auto">
          <a:xfrm>
            <a:off x="6224146" y="1601168"/>
            <a:ext cx="1736268" cy="1383782"/>
          </a:xfrm>
          <a:prstGeom prst="rect">
            <a:avLst/>
          </a:prstGeom>
          <a:noFill/>
          <a:extLst>
            <a:ext uri="{909E8E84-426E-40DD-AFC4-6F175D3DCCD1}">
              <a14:hiddenFill xmlns:a14="http://schemas.microsoft.com/office/drawing/2010/main">
                <a:solidFill>
                  <a:srgbClr val="FFFFFF"/>
                </a:solidFill>
              </a14:hiddenFill>
            </a:ext>
          </a:extLst>
        </p:spPr>
      </p:pic>
      <p:sp>
        <p:nvSpPr>
          <p:cNvPr id="61" name="TextBox 60"/>
          <p:cNvSpPr txBox="1"/>
          <p:nvPr/>
        </p:nvSpPr>
        <p:spPr>
          <a:xfrm>
            <a:off x="1673112" y="3655470"/>
            <a:ext cx="1621312"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点击这里添加内容点击</a:t>
            </a:r>
            <a:r>
              <a:rPr lang="zh-CN" altLang="en-US" sz="1200" dirty="0">
                <a:latin typeface="汉仪中黑简" panose="02010609000101010101" pitchFamily="49" charset="-122"/>
                <a:ea typeface="汉仪中黑简" panose="02010609000101010101" pitchFamily="49" charset="-122"/>
              </a:rPr>
              <a:t>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sp>
        <p:nvSpPr>
          <p:cNvPr id="62" name="TextBox 61"/>
          <p:cNvSpPr txBox="1"/>
          <p:nvPr/>
        </p:nvSpPr>
        <p:spPr>
          <a:xfrm>
            <a:off x="4031940" y="3655470"/>
            <a:ext cx="1621312"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点击这里添加内容点击</a:t>
            </a:r>
            <a:r>
              <a:rPr lang="zh-CN" altLang="en-US" sz="1200" dirty="0">
                <a:latin typeface="汉仪中黑简" panose="02010609000101010101" pitchFamily="49" charset="-122"/>
                <a:ea typeface="汉仪中黑简" panose="02010609000101010101" pitchFamily="49" charset="-122"/>
              </a:rPr>
              <a:t>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sp>
        <p:nvSpPr>
          <p:cNvPr id="63" name="TextBox 62"/>
          <p:cNvSpPr txBox="1"/>
          <p:nvPr/>
        </p:nvSpPr>
        <p:spPr>
          <a:xfrm>
            <a:off x="6281624" y="3655470"/>
            <a:ext cx="1621312"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点击这里添加内容点击</a:t>
            </a:r>
            <a:r>
              <a:rPr lang="zh-CN" altLang="en-US" sz="1200" dirty="0">
                <a:latin typeface="汉仪中黑简" panose="02010609000101010101" pitchFamily="49" charset="-122"/>
                <a:ea typeface="汉仪中黑简" panose="02010609000101010101" pitchFamily="49" charset="-122"/>
              </a:rPr>
              <a:t>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1000"/>
                                        <p:tgtEl>
                                          <p:spTgt spid="3074"/>
                                        </p:tgtEl>
                                      </p:cBhvr>
                                    </p:animEffect>
                                    <p:anim calcmode="lin" valueType="num">
                                      <p:cBhvr>
                                        <p:cTn id="8" dur="1000" fill="hold"/>
                                        <p:tgtEl>
                                          <p:spTgt spid="3074"/>
                                        </p:tgtEl>
                                        <p:attrNameLst>
                                          <p:attrName>ppt_x</p:attrName>
                                        </p:attrNameLst>
                                      </p:cBhvr>
                                      <p:tavLst>
                                        <p:tav tm="0">
                                          <p:val>
                                            <p:strVal val="#ppt_x"/>
                                          </p:val>
                                        </p:tav>
                                        <p:tav tm="100000">
                                          <p:val>
                                            <p:strVal val="#ppt_x"/>
                                          </p:val>
                                        </p:tav>
                                      </p:tavLst>
                                    </p:anim>
                                    <p:anim calcmode="lin" valueType="num">
                                      <p:cBhvr>
                                        <p:cTn id="9" dur="1000" fill="hold"/>
                                        <p:tgtEl>
                                          <p:spTgt spid="307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075"/>
                                        </p:tgtEl>
                                        <p:attrNameLst>
                                          <p:attrName>style.visibility</p:attrName>
                                        </p:attrNameLst>
                                      </p:cBhvr>
                                      <p:to>
                                        <p:strVal val="visible"/>
                                      </p:to>
                                    </p:set>
                                    <p:animEffect transition="in" filter="fade">
                                      <p:cBhvr>
                                        <p:cTn id="12" dur="1000"/>
                                        <p:tgtEl>
                                          <p:spTgt spid="3075"/>
                                        </p:tgtEl>
                                      </p:cBhvr>
                                    </p:animEffect>
                                    <p:anim calcmode="lin" valueType="num">
                                      <p:cBhvr>
                                        <p:cTn id="13" dur="1000" fill="hold"/>
                                        <p:tgtEl>
                                          <p:spTgt spid="3075"/>
                                        </p:tgtEl>
                                        <p:attrNameLst>
                                          <p:attrName>ppt_x</p:attrName>
                                        </p:attrNameLst>
                                      </p:cBhvr>
                                      <p:tavLst>
                                        <p:tav tm="0">
                                          <p:val>
                                            <p:strVal val="#ppt_x"/>
                                          </p:val>
                                        </p:tav>
                                        <p:tav tm="100000">
                                          <p:val>
                                            <p:strVal val="#ppt_x"/>
                                          </p:val>
                                        </p:tav>
                                      </p:tavLst>
                                    </p:anim>
                                    <p:anim calcmode="lin" valueType="num">
                                      <p:cBhvr>
                                        <p:cTn id="14" dur="1000" fill="hold"/>
                                        <p:tgtEl>
                                          <p:spTgt spid="307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076"/>
                                        </p:tgtEl>
                                        <p:attrNameLst>
                                          <p:attrName>style.visibility</p:attrName>
                                        </p:attrNameLst>
                                      </p:cBhvr>
                                      <p:to>
                                        <p:strVal val="visible"/>
                                      </p:to>
                                    </p:set>
                                    <p:animEffect transition="in" filter="fade">
                                      <p:cBhvr>
                                        <p:cTn id="17" dur="1000"/>
                                        <p:tgtEl>
                                          <p:spTgt spid="3076"/>
                                        </p:tgtEl>
                                      </p:cBhvr>
                                    </p:animEffect>
                                    <p:anim calcmode="lin" valueType="num">
                                      <p:cBhvr>
                                        <p:cTn id="18" dur="1000" fill="hold"/>
                                        <p:tgtEl>
                                          <p:spTgt spid="3076"/>
                                        </p:tgtEl>
                                        <p:attrNameLst>
                                          <p:attrName>ppt_x</p:attrName>
                                        </p:attrNameLst>
                                      </p:cBhvr>
                                      <p:tavLst>
                                        <p:tav tm="0">
                                          <p:val>
                                            <p:strVal val="#ppt_x"/>
                                          </p:val>
                                        </p:tav>
                                        <p:tav tm="100000">
                                          <p:val>
                                            <p:strVal val="#ppt_x"/>
                                          </p:val>
                                        </p:tav>
                                      </p:tavLst>
                                    </p:anim>
                                    <p:anim calcmode="lin" valueType="num">
                                      <p:cBhvr>
                                        <p:cTn id="19" dur="1000" fill="hold"/>
                                        <p:tgtEl>
                                          <p:spTgt spid="3076"/>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4"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down)">
                                      <p:cBhvr>
                                        <p:cTn id="23" dur="500"/>
                                        <p:tgtEl>
                                          <p:spTgt spid="7"/>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down)">
                                      <p:cBhvr>
                                        <p:cTn id="26" dur="500"/>
                                        <p:tgtEl>
                                          <p:spTgt spid="9"/>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58"/>
                                        </p:tgtEl>
                                        <p:attrNameLst>
                                          <p:attrName>style.visibility</p:attrName>
                                        </p:attrNameLst>
                                      </p:cBhvr>
                                      <p:to>
                                        <p:strVal val="visible"/>
                                      </p:to>
                                    </p:set>
                                    <p:animEffect transition="in" filter="wipe(down)">
                                      <p:cBhvr>
                                        <p:cTn id="29" dur="500"/>
                                        <p:tgtEl>
                                          <p:spTgt spid="58"/>
                                        </p:tgtEl>
                                      </p:cBhvr>
                                    </p:animEffect>
                                  </p:childTnLst>
                                </p:cTn>
                              </p:par>
                            </p:childTnLst>
                          </p:cTn>
                        </p:par>
                        <p:par>
                          <p:cTn id="30" fill="hold">
                            <p:stCondLst>
                              <p:cond delay="1500"/>
                            </p:stCondLst>
                            <p:childTnLst>
                              <p:par>
                                <p:cTn id="31" presetID="22" presetClass="entr" presetSubtype="4" fill="hold" nodeType="afterEffect">
                                  <p:stCondLst>
                                    <p:cond delay="0"/>
                                  </p:stCondLst>
                                  <p:childTnLst>
                                    <p:set>
                                      <p:cBhvr>
                                        <p:cTn id="32" dur="1" fill="hold">
                                          <p:stCondLst>
                                            <p:cond delay="0"/>
                                          </p:stCondLst>
                                        </p:cTn>
                                        <p:tgtEl>
                                          <p:spTgt spid="41"/>
                                        </p:tgtEl>
                                        <p:attrNameLst>
                                          <p:attrName>style.visibility</p:attrName>
                                        </p:attrNameLst>
                                      </p:cBhvr>
                                      <p:to>
                                        <p:strVal val="visible"/>
                                      </p:to>
                                    </p:set>
                                    <p:animEffect transition="in" filter="wipe(down)">
                                      <p:cBhvr>
                                        <p:cTn id="33" dur="500"/>
                                        <p:tgtEl>
                                          <p:spTgt spid="41"/>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wipe(down)">
                                      <p:cBhvr>
                                        <p:cTn id="36" dur="500"/>
                                        <p:tgtEl>
                                          <p:spTgt spid="44"/>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59"/>
                                        </p:tgtEl>
                                        <p:attrNameLst>
                                          <p:attrName>style.visibility</p:attrName>
                                        </p:attrNameLst>
                                      </p:cBhvr>
                                      <p:to>
                                        <p:strVal val="visible"/>
                                      </p:to>
                                    </p:set>
                                    <p:animEffect transition="in" filter="wipe(down)">
                                      <p:cBhvr>
                                        <p:cTn id="39" dur="500"/>
                                        <p:tgtEl>
                                          <p:spTgt spid="59"/>
                                        </p:tgtEl>
                                      </p:cBhvr>
                                    </p:animEffect>
                                  </p:childTnLst>
                                </p:cTn>
                              </p:par>
                            </p:childTnLst>
                          </p:cTn>
                        </p:par>
                        <p:par>
                          <p:cTn id="40" fill="hold">
                            <p:stCondLst>
                              <p:cond delay="2000"/>
                            </p:stCondLst>
                            <p:childTnLst>
                              <p:par>
                                <p:cTn id="41" presetID="22" presetClass="entr" presetSubtype="4" fill="hold" nodeType="afterEffect">
                                  <p:stCondLst>
                                    <p:cond delay="0"/>
                                  </p:stCondLst>
                                  <p:childTnLst>
                                    <p:set>
                                      <p:cBhvr>
                                        <p:cTn id="42" dur="1" fill="hold">
                                          <p:stCondLst>
                                            <p:cond delay="0"/>
                                          </p:stCondLst>
                                        </p:cTn>
                                        <p:tgtEl>
                                          <p:spTgt spid="42"/>
                                        </p:tgtEl>
                                        <p:attrNameLst>
                                          <p:attrName>style.visibility</p:attrName>
                                        </p:attrNameLst>
                                      </p:cBhvr>
                                      <p:to>
                                        <p:strVal val="visible"/>
                                      </p:to>
                                    </p:set>
                                    <p:animEffect transition="in" filter="wipe(down)">
                                      <p:cBhvr>
                                        <p:cTn id="43" dur="500"/>
                                        <p:tgtEl>
                                          <p:spTgt spid="42"/>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57"/>
                                        </p:tgtEl>
                                        <p:attrNameLst>
                                          <p:attrName>style.visibility</p:attrName>
                                        </p:attrNameLst>
                                      </p:cBhvr>
                                      <p:to>
                                        <p:strVal val="visible"/>
                                      </p:to>
                                    </p:set>
                                    <p:animEffect transition="in" filter="wipe(down)">
                                      <p:cBhvr>
                                        <p:cTn id="46" dur="500"/>
                                        <p:tgtEl>
                                          <p:spTgt spid="57"/>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60"/>
                                        </p:tgtEl>
                                        <p:attrNameLst>
                                          <p:attrName>style.visibility</p:attrName>
                                        </p:attrNameLst>
                                      </p:cBhvr>
                                      <p:to>
                                        <p:strVal val="visible"/>
                                      </p:to>
                                    </p:set>
                                    <p:animEffect transition="in" filter="wipe(down)">
                                      <p:cBhvr>
                                        <p:cTn id="49" dur="500"/>
                                        <p:tgtEl>
                                          <p:spTgt spid="60"/>
                                        </p:tgtEl>
                                      </p:cBhvr>
                                    </p:animEffect>
                                  </p:childTnLst>
                                </p:cTn>
                              </p:par>
                            </p:childTnLst>
                          </p:cTn>
                        </p:par>
                        <p:par>
                          <p:cTn id="50" fill="hold">
                            <p:stCondLst>
                              <p:cond delay="2500"/>
                            </p:stCondLst>
                            <p:childTnLst>
                              <p:par>
                                <p:cTn id="51" presetID="21" presetClass="entr" presetSubtype="1" fill="hold" grpId="0" nodeType="after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wheel(1)">
                                      <p:cBhvr>
                                        <p:cTn id="53" dur="2000"/>
                                        <p:tgtEl>
                                          <p:spTgt spid="4"/>
                                        </p:tgtEl>
                                      </p:cBhvr>
                                    </p:animEffect>
                                  </p:childTnLst>
                                </p:cTn>
                              </p:par>
                              <p:par>
                                <p:cTn id="54" presetID="21" presetClass="entr" presetSubtype="1" fill="hold" grpId="0" nodeType="with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wheel(1)">
                                      <p:cBhvr>
                                        <p:cTn id="56" dur="2000"/>
                                        <p:tgtEl>
                                          <p:spTgt spid="39"/>
                                        </p:tgtEl>
                                      </p:cBhvr>
                                    </p:animEffect>
                                  </p:childTnLst>
                                </p:cTn>
                              </p:par>
                              <p:par>
                                <p:cTn id="57" presetID="21" presetClass="entr" presetSubtype="1" fill="hold" grpId="0" nodeType="withEffect">
                                  <p:stCondLst>
                                    <p:cond delay="0"/>
                                  </p:stCondLst>
                                  <p:childTnLst>
                                    <p:set>
                                      <p:cBhvr>
                                        <p:cTn id="58" dur="1" fill="hold">
                                          <p:stCondLst>
                                            <p:cond delay="0"/>
                                          </p:stCondLst>
                                        </p:cTn>
                                        <p:tgtEl>
                                          <p:spTgt spid="40"/>
                                        </p:tgtEl>
                                        <p:attrNameLst>
                                          <p:attrName>style.visibility</p:attrName>
                                        </p:attrNameLst>
                                      </p:cBhvr>
                                      <p:to>
                                        <p:strVal val="visible"/>
                                      </p:to>
                                    </p:set>
                                    <p:animEffect transition="in" filter="wheel(1)">
                                      <p:cBhvr>
                                        <p:cTn id="59" dur="2000"/>
                                        <p:tgtEl>
                                          <p:spTgt spid="40"/>
                                        </p:tgtEl>
                                      </p:cBhvr>
                                    </p:animEffect>
                                  </p:childTnLst>
                                </p:cTn>
                              </p:par>
                            </p:childTnLst>
                          </p:cTn>
                        </p:par>
                        <p:par>
                          <p:cTn id="60" fill="hold">
                            <p:stCondLst>
                              <p:cond delay="4500"/>
                            </p:stCondLst>
                            <p:childTnLst>
                              <p:par>
                                <p:cTn id="61" presetID="42" presetClass="entr" presetSubtype="0" fill="hold" grpId="0" nodeType="afterEffect">
                                  <p:stCondLst>
                                    <p:cond delay="0"/>
                                  </p:stCondLst>
                                  <p:childTnLst>
                                    <p:set>
                                      <p:cBhvr>
                                        <p:cTn id="62" dur="1" fill="hold">
                                          <p:stCondLst>
                                            <p:cond delay="0"/>
                                          </p:stCondLst>
                                        </p:cTn>
                                        <p:tgtEl>
                                          <p:spTgt spid="61"/>
                                        </p:tgtEl>
                                        <p:attrNameLst>
                                          <p:attrName>style.visibility</p:attrName>
                                        </p:attrNameLst>
                                      </p:cBhvr>
                                      <p:to>
                                        <p:strVal val="visible"/>
                                      </p:to>
                                    </p:set>
                                    <p:animEffect transition="in" filter="fade">
                                      <p:cBhvr>
                                        <p:cTn id="63" dur="1000"/>
                                        <p:tgtEl>
                                          <p:spTgt spid="61"/>
                                        </p:tgtEl>
                                      </p:cBhvr>
                                    </p:animEffect>
                                    <p:anim calcmode="lin" valueType="num">
                                      <p:cBhvr>
                                        <p:cTn id="64" dur="1000" fill="hold"/>
                                        <p:tgtEl>
                                          <p:spTgt spid="61"/>
                                        </p:tgtEl>
                                        <p:attrNameLst>
                                          <p:attrName>ppt_x</p:attrName>
                                        </p:attrNameLst>
                                      </p:cBhvr>
                                      <p:tavLst>
                                        <p:tav tm="0">
                                          <p:val>
                                            <p:strVal val="#ppt_x"/>
                                          </p:val>
                                        </p:tav>
                                        <p:tav tm="100000">
                                          <p:val>
                                            <p:strVal val="#ppt_x"/>
                                          </p:val>
                                        </p:tav>
                                      </p:tavLst>
                                    </p:anim>
                                    <p:anim calcmode="lin" valueType="num">
                                      <p:cBhvr>
                                        <p:cTn id="65" dur="1000" fill="hold"/>
                                        <p:tgtEl>
                                          <p:spTgt spid="61"/>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62"/>
                                        </p:tgtEl>
                                        <p:attrNameLst>
                                          <p:attrName>style.visibility</p:attrName>
                                        </p:attrNameLst>
                                      </p:cBhvr>
                                      <p:to>
                                        <p:strVal val="visible"/>
                                      </p:to>
                                    </p:set>
                                    <p:animEffect transition="in" filter="fade">
                                      <p:cBhvr>
                                        <p:cTn id="68" dur="1000"/>
                                        <p:tgtEl>
                                          <p:spTgt spid="62"/>
                                        </p:tgtEl>
                                      </p:cBhvr>
                                    </p:animEffect>
                                    <p:anim calcmode="lin" valueType="num">
                                      <p:cBhvr>
                                        <p:cTn id="69" dur="1000" fill="hold"/>
                                        <p:tgtEl>
                                          <p:spTgt spid="62"/>
                                        </p:tgtEl>
                                        <p:attrNameLst>
                                          <p:attrName>ppt_x</p:attrName>
                                        </p:attrNameLst>
                                      </p:cBhvr>
                                      <p:tavLst>
                                        <p:tav tm="0">
                                          <p:val>
                                            <p:strVal val="#ppt_x"/>
                                          </p:val>
                                        </p:tav>
                                        <p:tav tm="100000">
                                          <p:val>
                                            <p:strVal val="#ppt_x"/>
                                          </p:val>
                                        </p:tav>
                                      </p:tavLst>
                                    </p:anim>
                                    <p:anim calcmode="lin" valueType="num">
                                      <p:cBhvr>
                                        <p:cTn id="70" dur="1000" fill="hold"/>
                                        <p:tgtEl>
                                          <p:spTgt spid="62"/>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63"/>
                                        </p:tgtEl>
                                        <p:attrNameLst>
                                          <p:attrName>style.visibility</p:attrName>
                                        </p:attrNameLst>
                                      </p:cBhvr>
                                      <p:to>
                                        <p:strVal val="visible"/>
                                      </p:to>
                                    </p:set>
                                    <p:animEffect transition="in" filter="fade">
                                      <p:cBhvr>
                                        <p:cTn id="73" dur="1000"/>
                                        <p:tgtEl>
                                          <p:spTgt spid="63"/>
                                        </p:tgtEl>
                                      </p:cBhvr>
                                    </p:animEffect>
                                    <p:anim calcmode="lin" valueType="num">
                                      <p:cBhvr>
                                        <p:cTn id="74" dur="1000" fill="hold"/>
                                        <p:tgtEl>
                                          <p:spTgt spid="63"/>
                                        </p:tgtEl>
                                        <p:attrNameLst>
                                          <p:attrName>ppt_x</p:attrName>
                                        </p:attrNameLst>
                                      </p:cBhvr>
                                      <p:tavLst>
                                        <p:tav tm="0">
                                          <p:val>
                                            <p:strVal val="#ppt_x"/>
                                          </p:val>
                                        </p:tav>
                                        <p:tav tm="100000">
                                          <p:val>
                                            <p:strVal val="#ppt_x"/>
                                          </p:val>
                                        </p:tav>
                                      </p:tavLst>
                                    </p:anim>
                                    <p:anim calcmode="lin" valueType="num">
                                      <p:cBhvr>
                                        <p:cTn id="75"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9" grpId="0" animBg="1"/>
      <p:bldP spid="40" grpId="0" animBg="1"/>
      <p:bldP spid="9" grpId="0" animBg="1"/>
      <p:bldP spid="44" grpId="0" animBg="1"/>
      <p:bldP spid="57" grpId="0" animBg="1"/>
      <p:bldP spid="58" grpId="0"/>
      <p:bldP spid="59" grpId="0"/>
      <p:bldP spid="60" grpId="0"/>
      <p:bldP spid="61" grpId="0"/>
      <p:bldP spid="62" grpId="0"/>
      <p:bldP spid="6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600860" y="1907470"/>
            <a:ext cx="2592000" cy="108000"/>
            <a:chOff x="1259632" y="1707654"/>
            <a:chExt cx="2808312" cy="108012"/>
          </a:xfrm>
        </p:grpSpPr>
        <p:sp>
          <p:nvSpPr>
            <p:cNvPr id="2" name="圆角矩形 1"/>
            <p:cNvSpPr/>
            <p:nvPr/>
          </p:nvSpPr>
          <p:spPr>
            <a:xfrm>
              <a:off x="1259632" y="1707654"/>
              <a:ext cx="2808312" cy="108012"/>
            </a:xfrm>
            <a:prstGeom prst="roundRect">
              <a:avLst>
                <a:gd name="adj" fmla="val 50000"/>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a:off x="1259632" y="1707654"/>
              <a:ext cx="2067230" cy="108012"/>
            </a:xfrm>
            <a:prstGeom prst="roundRect">
              <a:avLst>
                <a:gd name="adj" fmla="val 50000"/>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1600860" y="2615553"/>
            <a:ext cx="2592000" cy="108000"/>
            <a:chOff x="1259632" y="1707654"/>
            <a:chExt cx="2808312" cy="108012"/>
          </a:xfrm>
        </p:grpSpPr>
        <p:sp>
          <p:nvSpPr>
            <p:cNvPr id="29" name="圆角矩形 28"/>
            <p:cNvSpPr/>
            <p:nvPr/>
          </p:nvSpPr>
          <p:spPr>
            <a:xfrm>
              <a:off x="1259632" y="1707654"/>
              <a:ext cx="2808312" cy="108012"/>
            </a:xfrm>
            <a:prstGeom prst="roundRect">
              <a:avLst>
                <a:gd name="adj" fmla="val 50000"/>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29"/>
            <p:cNvSpPr/>
            <p:nvPr/>
          </p:nvSpPr>
          <p:spPr>
            <a:xfrm>
              <a:off x="1259632" y="1707654"/>
              <a:ext cx="2340000" cy="108012"/>
            </a:xfrm>
            <a:prstGeom prst="roundRect">
              <a:avLst>
                <a:gd name="adj" fmla="val 50000"/>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1600860" y="3323636"/>
            <a:ext cx="2592000" cy="108000"/>
            <a:chOff x="1259632" y="1707654"/>
            <a:chExt cx="2808312" cy="108012"/>
          </a:xfrm>
        </p:grpSpPr>
        <p:sp>
          <p:nvSpPr>
            <p:cNvPr id="32" name="圆角矩形 31"/>
            <p:cNvSpPr/>
            <p:nvPr/>
          </p:nvSpPr>
          <p:spPr>
            <a:xfrm>
              <a:off x="1259632" y="1707654"/>
              <a:ext cx="2808312" cy="108012"/>
            </a:xfrm>
            <a:prstGeom prst="roundRect">
              <a:avLst>
                <a:gd name="adj" fmla="val 50000"/>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圆角矩形 32"/>
            <p:cNvSpPr/>
            <p:nvPr/>
          </p:nvSpPr>
          <p:spPr>
            <a:xfrm>
              <a:off x="1259632" y="1707654"/>
              <a:ext cx="1911212" cy="108012"/>
            </a:xfrm>
            <a:prstGeom prst="roundRect">
              <a:avLst>
                <a:gd name="adj" fmla="val 50000"/>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1600860" y="4031718"/>
            <a:ext cx="2592000" cy="108000"/>
            <a:chOff x="1259632" y="1707654"/>
            <a:chExt cx="2808312" cy="108012"/>
          </a:xfrm>
        </p:grpSpPr>
        <p:sp>
          <p:nvSpPr>
            <p:cNvPr id="35" name="圆角矩形 34"/>
            <p:cNvSpPr/>
            <p:nvPr/>
          </p:nvSpPr>
          <p:spPr>
            <a:xfrm>
              <a:off x="1259632" y="1707654"/>
              <a:ext cx="2808312" cy="108012"/>
            </a:xfrm>
            <a:prstGeom prst="roundRect">
              <a:avLst>
                <a:gd name="adj" fmla="val 50000"/>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圆角矩形 35"/>
            <p:cNvSpPr/>
            <p:nvPr/>
          </p:nvSpPr>
          <p:spPr>
            <a:xfrm>
              <a:off x="1259632" y="1707654"/>
              <a:ext cx="2535282" cy="108012"/>
            </a:xfrm>
            <a:prstGeom prst="roundRect">
              <a:avLst>
                <a:gd name="adj" fmla="val 50000"/>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4388415" y="1763454"/>
            <a:ext cx="533126" cy="369332"/>
            <a:chOff x="3995132" y="1563638"/>
            <a:chExt cx="533126" cy="369332"/>
          </a:xfrm>
        </p:grpSpPr>
        <p:sp>
          <p:nvSpPr>
            <p:cNvPr id="5" name="TextBox 4"/>
            <p:cNvSpPr txBox="1"/>
            <p:nvPr/>
          </p:nvSpPr>
          <p:spPr>
            <a:xfrm>
              <a:off x="3995132" y="1579027"/>
              <a:ext cx="533126" cy="338554"/>
            </a:xfrm>
            <a:prstGeom prst="rect">
              <a:avLst/>
            </a:prstGeom>
            <a:noFill/>
            <a:ln w="9525">
              <a:noFill/>
            </a:ln>
          </p:spPr>
          <p:txBody>
            <a:bodyPr wrap="square" rtlCol="0">
              <a:spAutoFit/>
            </a:bodyPr>
            <a:lstStyle/>
            <a:p>
              <a:r>
                <a:rPr lang="en-US" altLang="zh-CN" sz="1600" spc="-150" dirty="0" smtClean="0">
                  <a:latin typeface="PMingLiU" panose="02020300000000000000" pitchFamily="18" charset="-120"/>
                  <a:ea typeface="PMingLiU" panose="02020300000000000000" pitchFamily="18" charset="-120"/>
                </a:rPr>
                <a:t>70%</a:t>
              </a:r>
              <a:endParaRPr lang="zh-CN" altLang="en-US" sz="1600" spc="-150" dirty="0">
                <a:latin typeface="PMingLiU" panose="02020300000000000000" pitchFamily="18" charset="-120"/>
                <a:ea typeface="PMingLiU" panose="02020300000000000000" pitchFamily="18" charset="-120"/>
              </a:endParaRPr>
            </a:p>
          </p:txBody>
        </p:sp>
        <p:sp>
          <p:nvSpPr>
            <p:cNvPr id="8" name="矩形 7"/>
            <p:cNvSpPr/>
            <p:nvPr/>
          </p:nvSpPr>
          <p:spPr>
            <a:xfrm>
              <a:off x="4067944" y="1563638"/>
              <a:ext cx="369332" cy="369332"/>
            </a:xfrm>
            <a:prstGeom prst="rect">
              <a:avLst/>
            </a:prstGeom>
            <a:noFill/>
            <a:ln w="9525">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4388415" y="2430887"/>
            <a:ext cx="533126" cy="369332"/>
            <a:chOff x="3995132" y="1563638"/>
            <a:chExt cx="533126" cy="369332"/>
          </a:xfrm>
        </p:grpSpPr>
        <p:sp>
          <p:nvSpPr>
            <p:cNvPr id="45" name="TextBox 44"/>
            <p:cNvSpPr txBox="1"/>
            <p:nvPr/>
          </p:nvSpPr>
          <p:spPr>
            <a:xfrm>
              <a:off x="3995132" y="1579027"/>
              <a:ext cx="533126" cy="338554"/>
            </a:xfrm>
            <a:prstGeom prst="rect">
              <a:avLst/>
            </a:prstGeom>
            <a:noFill/>
            <a:ln w="9525">
              <a:noFill/>
            </a:ln>
          </p:spPr>
          <p:txBody>
            <a:bodyPr wrap="square" rtlCol="0">
              <a:spAutoFit/>
            </a:bodyPr>
            <a:lstStyle/>
            <a:p>
              <a:r>
                <a:rPr lang="en-US" altLang="zh-CN" sz="1600" spc="-150" dirty="0" smtClean="0">
                  <a:latin typeface="PMingLiU" panose="02020300000000000000" pitchFamily="18" charset="-120"/>
                  <a:ea typeface="PMingLiU" panose="02020300000000000000" pitchFamily="18" charset="-120"/>
                </a:rPr>
                <a:t>80%</a:t>
              </a:r>
              <a:endParaRPr lang="zh-CN" altLang="en-US" sz="1600" spc="-150" dirty="0">
                <a:latin typeface="PMingLiU" panose="02020300000000000000" pitchFamily="18" charset="-120"/>
                <a:ea typeface="PMingLiU" panose="02020300000000000000" pitchFamily="18" charset="-120"/>
              </a:endParaRPr>
            </a:p>
          </p:txBody>
        </p:sp>
        <p:sp>
          <p:nvSpPr>
            <p:cNvPr id="46" name="矩形 45"/>
            <p:cNvSpPr/>
            <p:nvPr/>
          </p:nvSpPr>
          <p:spPr>
            <a:xfrm>
              <a:off x="4067944" y="1563638"/>
              <a:ext cx="369332" cy="369332"/>
            </a:xfrm>
            <a:prstGeom prst="rect">
              <a:avLst/>
            </a:prstGeom>
            <a:noFill/>
            <a:ln w="9525">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7" name="组合 46"/>
          <p:cNvGrpSpPr/>
          <p:nvPr/>
        </p:nvGrpSpPr>
        <p:grpSpPr>
          <a:xfrm>
            <a:off x="4388415" y="3138970"/>
            <a:ext cx="533126" cy="369332"/>
            <a:chOff x="3995132" y="1563638"/>
            <a:chExt cx="533126" cy="369332"/>
          </a:xfrm>
        </p:grpSpPr>
        <p:sp>
          <p:nvSpPr>
            <p:cNvPr id="48" name="TextBox 47"/>
            <p:cNvSpPr txBox="1"/>
            <p:nvPr/>
          </p:nvSpPr>
          <p:spPr>
            <a:xfrm>
              <a:off x="3995132" y="1579027"/>
              <a:ext cx="533126" cy="338554"/>
            </a:xfrm>
            <a:prstGeom prst="rect">
              <a:avLst/>
            </a:prstGeom>
            <a:noFill/>
            <a:ln w="9525">
              <a:noFill/>
            </a:ln>
          </p:spPr>
          <p:txBody>
            <a:bodyPr wrap="square" rtlCol="0">
              <a:spAutoFit/>
            </a:bodyPr>
            <a:lstStyle/>
            <a:p>
              <a:r>
                <a:rPr lang="en-US" altLang="zh-CN" sz="1600" spc="-150" dirty="0" smtClean="0">
                  <a:latin typeface="PMingLiU" panose="02020300000000000000" pitchFamily="18" charset="-120"/>
                  <a:ea typeface="PMingLiU" panose="02020300000000000000" pitchFamily="18" charset="-120"/>
                </a:rPr>
                <a:t>60%</a:t>
              </a:r>
              <a:endParaRPr lang="zh-CN" altLang="en-US" sz="1600" spc="-150" dirty="0">
                <a:latin typeface="PMingLiU" panose="02020300000000000000" pitchFamily="18" charset="-120"/>
                <a:ea typeface="PMingLiU" panose="02020300000000000000" pitchFamily="18" charset="-120"/>
              </a:endParaRPr>
            </a:p>
          </p:txBody>
        </p:sp>
        <p:sp>
          <p:nvSpPr>
            <p:cNvPr id="49" name="矩形 48"/>
            <p:cNvSpPr/>
            <p:nvPr/>
          </p:nvSpPr>
          <p:spPr>
            <a:xfrm>
              <a:off x="4067944" y="1563638"/>
              <a:ext cx="369332" cy="369332"/>
            </a:xfrm>
            <a:prstGeom prst="rect">
              <a:avLst/>
            </a:prstGeom>
            <a:noFill/>
            <a:ln w="9525">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49"/>
          <p:cNvGrpSpPr/>
          <p:nvPr/>
        </p:nvGrpSpPr>
        <p:grpSpPr>
          <a:xfrm>
            <a:off x="4388415" y="3901052"/>
            <a:ext cx="533126" cy="369332"/>
            <a:chOff x="3995132" y="1563638"/>
            <a:chExt cx="533126" cy="369332"/>
          </a:xfrm>
        </p:grpSpPr>
        <p:sp>
          <p:nvSpPr>
            <p:cNvPr id="51" name="TextBox 50"/>
            <p:cNvSpPr txBox="1"/>
            <p:nvPr/>
          </p:nvSpPr>
          <p:spPr>
            <a:xfrm>
              <a:off x="3995132" y="1579027"/>
              <a:ext cx="533126" cy="338554"/>
            </a:xfrm>
            <a:prstGeom prst="rect">
              <a:avLst/>
            </a:prstGeom>
            <a:noFill/>
            <a:ln w="9525">
              <a:noFill/>
            </a:ln>
          </p:spPr>
          <p:txBody>
            <a:bodyPr wrap="square" rtlCol="0">
              <a:spAutoFit/>
            </a:bodyPr>
            <a:lstStyle/>
            <a:p>
              <a:r>
                <a:rPr lang="en-US" altLang="zh-CN" sz="1600" spc="-150" dirty="0" smtClean="0">
                  <a:latin typeface="PMingLiU" panose="02020300000000000000" pitchFamily="18" charset="-120"/>
                  <a:ea typeface="PMingLiU" panose="02020300000000000000" pitchFamily="18" charset="-120"/>
                </a:rPr>
                <a:t>90%</a:t>
              </a:r>
              <a:endParaRPr lang="zh-CN" altLang="en-US" sz="1600" spc="-150" dirty="0">
                <a:latin typeface="PMingLiU" panose="02020300000000000000" pitchFamily="18" charset="-120"/>
                <a:ea typeface="PMingLiU" panose="02020300000000000000" pitchFamily="18" charset="-120"/>
              </a:endParaRPr>
            </a:p>
          </p:txBody>
        </p:sp>
        <p:sp>
          <p:nvSpPr>
            <p:cNvPr id="52" name="矩形 51"/>
            <p:cNvSpPr/>
            <p:nvPr/>
          </p:nvSpPr>
          <p:spPr>
            <a:xfrm>
              <a:off x="4067944" y="1563638"/>
              <a:ext cx="369332" cy="369332"/>
            </a:xfrm>
            <a:prstGeom prst="rect">
              <a:avLst/>
            </a:prstGeom>
            <a:noFill/>
            <a:ln w="9525">
              <a:solidFill>
                <a:srgbClr val="3089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TextBox 52"/>
          <p:cNvSpPr txBox="1"/>
          <p:nvPr/>
        </p:nvSpPr>
        <p:spPr>
          <a:xfrm>
            <a:off x="5004048" y="1675238"/>
            <a:ext cx="3024336"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sp>
        <p:nvSpPr>
          <p:cNvPr id="54" name="TextBox 53"/>
          <p:cNvSpPr txBox="1"/>
          <p:nvPr/>
        </p:nvSpPr>
        <p:spPr>
          <a:xfrm>
            <a:off x="5004048" y="2328274"/>
            <a:ext cx="3024336"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sp>
        <p:nvSpPr>
          <p:cNvPr id="55" name="TextBox 54"/>
          <p:cNvSpPr txBox="1"/>
          <p:nvPr/>
        </p:nvSpPr>
        <p:spPr>
          <a:xfrm>
            <a:off x="5004048" y="3037404"/>
            <a:ext cx="3024336"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sp>
        <p:nvSpPr>
          <p:cNvPr id="56" name="TextBox 55"/>
          <p:cNvSpPr txBox="1"/>
          <p:nvPr/>
        </p:nvSpPr>
        <p:spPr>
          <a:xfrm>
            <a:off x="5004048" y="3799486"/>
            <a:ext cx="3024336"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0-#ppt_w/2"/>
                                          </p:val>
                                        </p:tav>
                                        <p:tav tm="100000">
                                          <p:val>
                                            <p:strVal val="#ppt_x"/>
                                          </p:val>
                                        </p:tav>
                                      </p:tavLst>
                                    </p:anim>
                                    <p:anim calcmode="lin" valueType="num">
                                      <p:cBhvr additive="base">
                                        <p:cTn id="12" dur="500" fill="hold"/>
                                        <p:tgtEl>
                                          <p:spTgt spid="28"/>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500" fill="hold"/>
                                        <p:tgtEl>
                                          <p:spTgt spid="31"/>
                                        </p:tgtEl>
                                        <p:attrNameLst>
                                          <p:attrName>ppt_x</p:attrName>
                                        </p:attrNameLst>
                                      </p:cBhvr>
                                      <p:tavLst>
                                        <p:tav tm="0">
                                          <p:val>
                                            <p:strVal val="0-#ppt_w/2"/>
                                          </p:val>
                                        </p:tav>
                                        <p:tav tm="100000">
                                          <p:val>
                                            <p:strVal val="#ppt_x"/>
                                          </p:val>
                                        </p:tav>
                                      </p:tavLst>
                                    </p:anim>
                                    <p:anim calcmode="lin" valueType="num">
                                      <p:cBhvr additive="base">
                                        <p:cTn id="16" dur="500" fill="hold"/>
                                        <p:tgtEl>
                                          <p:spTgt spid="31"/>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500" fill="hold"/>
                                        <p:tgtEl>
                                          <p:spTgt spid="34"/>
                                        </p:tgtEl>
                                        <p:attrNameLst>
                                          <p:attrName>ppt_x</p:attrName>
                                        </p:attrNameLst>
                                      </p:cBhvr>
                                      <p:tavLst>
                                        <p:tav tm="0">
                                          <p:val>
                                            <p:strVal val="0-#ppt_w/2"/>
                                          </p:val>
                                        </p:tav>
                                        <p:tav tm="100000">
                                          <p:val>
                                            <p:strVal val="#ppt_x"/>
                                          </p:val>
                                        </p:tav>
                                      </p:tavLst>
                                    </p:anim>
                                    <p:anim calcmode="lin" valueType="num">
                                      <p:cBhvr additive="base">
                                        <p:cTn id="20" dur="500" fill="hold"/>
                                        <p:tgtEl>
                                          <p:spTgt spid="34"/>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0-#ppt_w/2"/>
                                          </p:val>
                                        </p:tav>
                                        <p:tav tm="100000">
                                          <p:val>
                                            <p:strVal val="#ppt_x"/>
                                          </p:val>
                                        </p:tav>
                                      </p:tavLst>
                                    </p:anim>
                                    <p:anim calcmode="lin" valueType="num">
                                      <p:cBhvr additive="base">
                                        <p:cTn id="24" dur="500" fill="hold"/>
                                        <p:tgtEl>
                                          <p:spTgt spid="10"/>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500" fill="hold"/>
                                        <p:tgtEl>
                                          <p:spTgt spid="43"/>
                                        </p:tgtEl>
                                        <p:attrNameLst>
                                          <p:attrName>ppt_x</p:attrName>
                                        </p:attrNameLst>
                                      </p:cBhvr>
                                      <p:tavLst>
                                        <p:tav tm="0">
                                          <p:val>
                                            <p:strVal val="0-#ppt_w/2"/>
                                          </p:val>
                                        </p:tav>
                                        <p:tav tm="100000">
                                          <p:val>
                                            <p:strVal val="#ppt_x"/>
                                          </p:val>
                                        </p:tav>
                                      </p:tavLst>
                                    </p:anim>
                                    <p:anim calcmode="lin" valueType="num">
                                      <p:cBhvr additive="base">
                                        <p:cTn id="28" dur="500" fill="hold"/>
                                        <p:tgtEl>
                                          <p:spTgt spid="4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0-#ppt_w/2"/>
                                          </p:val>
                                        </p:tav>
                                        <p:tav tm="100000">
                                          <p:val>
                                            <p:strVal val="#ppt_x"/>
                                          </p:val>
                                        </p:tav>
                                      </p:tavLst>
                                    </p:anim>
                                    <p:anim calcmode="lin" valueType="num">
                                      <p:cBhvr additive="base">
                                        <p:cTn id="32" dur="500" fill="hold"/>
                                        <p:tgtEl>
                                          <p:spTgt spid="47"/>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50"/>
                                        </p:tgtEl>
                                        <p:attrNameLst>
                                          <p:attrName>style.visibility</p:attrName>
                                        </p:attrNameLst>
                                      </p:cBhvr>
                                      <p:to>
                                        <p:strVal val="visible"/>
                                      </p:to>
                                    </p:set>
                                    <p:anim calcmode="lin" valueType="num">
                                      <p:cBhvr additive="base">
                                        <p:cTn id="35" dur="500" fill="hold"/>
                                        <p:tgtEl>
                                          <p:spTgt spid="50"/>
                                        </p:tgtEl>
                                        <p:attrNameLst>
                                          <p:attrName>ppt_x</p:attrName>
                                        </p:attrNameLst>
                                      </p:cBhvr>
                                      <p:tavLst>
                                        <p:tav tm="0">
                                          <p:val>
                                            <p:strVal val="0-#ppt_w/2"/>
                                          </p:val>
                                        </p:tav>
                                        <p:tav tm="100000">
                                          <p:val>
                                            <p:strVal val="#ppt_x"/>
                                          </p:val>
                                        </p:tav>
                                      </p:tavLst>
                                    </p:anim>
                                    <p:anim calcmode="lin" valueType="num">
                                      <p:cBhvr additive="base">
                                        <p:cTn id="36" dur="500" fill="hold"/>
                                        <p:tgtEl>
                                          <p:spTgt spid="50"/>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53"/>
                                        </p:tgtEl>
                                        <p:attrNameLst>
                                          <p:attrName>style.visibility</p:attrName>
                                        </p:attrNameLst>
                                      </p:cBhvr>
                                      <p:to>
                                        <p:strVal val="visible"/>
                                      </p:to>
                                    </p:set>
                                    <p:anim calcmode="lin" valueType="num">
                                      <p:cBhvr additive="base">
                                        <p:cTn id="39" dur="500" fill="hold"/>
                                        <p:tgtEl>
                                          <p:spTgt spid="53"/>
                                        </p:tgtEl>
                                        <p:attrNameLst>
                                          <p:attrName>ppt_x</p:attrName>
                                        </p:attrNameLst>
                                      </p:cBhvr>
                                      <p:tavLst>
                                        <p:tav tm="0">
                                          <p:val>
                                            <p:strVal val="0-#ppt_w/2"/>
                                          </p:val>
                                        </p:tav>
                                        <p:tav tm="100000">
                                          <p:val>
                                            <p:strVal val="#ppt_x"/>
                                          </p:val>
                                        </p:tav>
                                      </p:tavLst>
                                    </p:anim>
                                    <p:anim calcmode="lin" valueType="num">
                                      <p:cBhvr additive="base">
                                        <p:cTn id="40" dur="500" fill="hold"/>
                                        <p:tgtEl>
                                          <p:spTgt spid="53"/>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500" fill="hold"/>
                                        <p:tgtEl>
                                          <p:spTgt spid="54"/>
                                        </p:tgtEl>
                                        <p:attrNameLst>
                                          <p:attrName>ppt_x</p:attrName>
                                        </p:attrNameLst>
                                      </p:cBhvr>
                                      <p:tavLst>
                                        <p:tav tm="0">
                                          <p:val>
                                            <p:strVal val="0-#ppt_w/2"/>
                                          </p:val>
                                        </p:tav>
                                        <p:tav tm="100000">
                                          <p:val>
                                            <p:strVal val="#ppt_x"/>
                                          </p:val>
                                        </p:tav>
                                      </p:tavLst>
                                    </p:anim>
                                    <p:anim calcmode="lin" valueType="num">
                                      <p:cBhvr additive="base">
                                        <p:cTn id="44" dur="500" fill="hold"/>
                                        <p:tgtEl>
                                          <p:spTgt spid="54"/>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55"/>
                                        </p:tgtEl>
                                        <p:attrNameLst>
                                          <p:attrName>style.visibility</p:attrName>
                                        </p:attrNameLst>
                                      </p:cBhvr>
                                      <p:to>
                                        <p:strVal val="visible"/>
                                      </p:to>
                                    </p:set>
                                    <p:anim calcmode="lin" valueType="num">
                                      <p:cBhvr additive="base">
                                        <p:cTn id="47" dur="500" fill="hold"/>
                                        <p:tgtEl>
                                          <p:spTgt spid="55"/>
                                        </p:tgtEl>
                                        <p:attrNameLst>
                                          <p:attrName>ppt_x</p:attrName>
                                        </p:attrNameLst>
                                      </p:cBhvr>
                                      <p:tavLst>
                                        <p:tav tm="0">
                                          <p:val>
                                            <p:strVal val="0-#ppt_w/2"/>
                                          </p:val>
                                        </p:tav>
                                        <p:tav tm="100000">
                                          <p:val>
                                            <p:strVal val="#ppt_x"/>
                                          </p:val>
                                        </p:tav>
                                      </p:tavLst>
                                    </p:anim>
                                    <p:anim calcmode="lin" valueType="num">
                                      <p:cBhvr additive="base">
                                        <p:cTn id="48" dur="500" fill="hold"/>
                                        <p:tgtEl>
                                          <p:spTgt spid="55"/>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56"/>
                                        </p:tgtEl>
                                        <p:attrNameLst>
                                          <p:attrName>style.visibility</p:attrName>
                                        </p:attrNameLst>
                                      </p:cBhvr>
                                      <p:to>
                                        <p:strVal val="visible"/>
                                      </p:to>
                                    </p:set>
                                    <p:anim calcmode="lin" valueType="num">
                                      <p:cBhvr additive="base">
                                        <p:cTn id="51" dur="500" fill="hold"/>
                                        <p:tgtEl>
                                          <p:spTgt spid="56"/>
                                        </p:tgtEl>
                                        <p:attrNameLst>
                                          <p:attrName>ppt_x</p:attrName>
                                        </p:attrNameLst>
                                      </p:cBhvr>
                                      <p:tavLst>
                                        <p:tav tm="0">
                                          <p:val>
                                            <p:strVal val="0-#ppt_w/2"/>
                                          </p:val>
                                        </p:tav>
                                        <p:tav tm="100000">
                                          <p:val>
                                            <p:strVal val="#ppt_x"/>
                                          </p:val>
                                        </p:tav>
                                      </p:tavLst>
                                    </p:anim>
                                    <p:anim calcmode="lin" valueType="num">
                                      <p:cBhvr additive="base">
                                        <p:cTn id="52" dur="5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4" grpId="0"/>
      <p:bldP spid="55" grpId="0"/>
      <p:bldP spid="5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36"/>
          <p:cNvSpPr txBox="1"/>
          <p:nvPr/>
        </p:nvSpPr>
        <p:spPr>
          <a:xfrm>
            <a:off x="4258307" y="520756"/>
            <a:ext cx="1780274" cy="369332"/>
          </a:xfrm>
          <a:prstGeom prst="rect">
            <a:avLst/>
          </a:prstGeom>
          <a:noFill/>
        </p:spPr>
        <p:txBody>
          <a:bodyPr wrap="square" rtlCol="0">
            <a:spAutoFit/>
          </a:bodyPr>
          <a:lstStyle/>
          <a:p>
            <a:pPr algn="r"/>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grpSp>
        <p:nvGrpSpPr>
          <p:cNvPr id="23" name="组合 22"/>
          <p:cNvGrpSpPr/>
          <p:nvPr/>
        </p:nvGrpSpPr>
        <p:grpSpPr>
          <a:xfrm>
            <a:off x="6228184" y="2335"/>
            <a:ext cx="2736304" cy="5141165"/>
            <a:chOff x="107504" y="-3026"/>
            <a:chExt cx="2547764" cy="5179057"/>
          </a:xfrm>
        </p:grpSpPr>
        <p:sp>
          <p:nvSpPr>
            <p:cNvPr id="48" name="圆角矩形 47"/>
            <p:cNvSpPr/>
            <p:nvPr/>
          </p:nvSpPr>
          <p:spPr>
            <a:xfrm>
              <a:off x="525513" y="2931951"/>
              <a:ext cx="288032" cy="221171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a:off x="517129" y="0"/>
              <a:ext cx="288032" cy="2211710"/>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p:cNvGrpSpPr/>
            <p:nvPr/>
          </p:nvGrpSpPr>
          <p:grpSpPr>
            <a:xfrm>
              <a:off x="652761" y="-3026"/>
              <a:ext cx="2002507" cy="5179057"/>
              <a:chOff x="652761" y="-3026"/>
              <a:chExt cx="2002507" cy="5179057"/>
            </a:xfrm>
            <a:blipFill dpi="0" rotWithShape="1">
              <a:blip r:embed="rId1">
                <a:extLst>
                  <a:ext uri="{28A0092B-C50C-407E-A947-70E740481C1C}">
                    <a14:useLocalDpi xmlns:a14="http://schemas.microsoft.com/office/drawing/2010/main" val="0"/>
                  </a:ext>
                </a:extLst>
              </a:blip>
              <a:srcRect/>
              <a:stretch>
                <a:fillRect/>
              </a:stretch>
            </a:blipFill>
          </p:grpSpPr>
          <p:sp>
            <p:nvSpPr>
              <p:cNvPr id="45" name="圆角矩形 44"/>
              <p:cNvSpPr/>
              <p:nvPr/>
            </p:nvSpPr>
            <p:spPr>
              <a:xfrm>
                <a:off x="652761" y="-3026"/>
                <a:ext cx="288032" cy="9906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661145" y="0"/>
                <a:ext cx="1994123" cy="5176031"/>
                <a:chOff x="661145" y="0"/>
                <a:chExt cx="1994123" cy="5176031"/>
              </a:xfrm>
              <a:grpFill/>
            </p:grpSpPr>
            <p:sp>
              <p:nvSpPr>
                <p:cNvPr id="13" name="圆角矩形 12"/>
                <p:cNvSpPr/>
                <p:nvPr/>
              </p:nvSpPr>
              <p:spPr>
                <a:xfrm>
                  <a:off x="2375620" y="1455626"/>
                  <a:ext cx="279648" cy="280831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圆角矩形 36"/>
                <p:cNvSpPr/>
                <p:nvPr/>
              </p:nvSpPr>
              <p:spPr>
                <a:xfrm>
                  <a:off x="1907704" y="1059582"/>
                  <a:ext cx="279648" cy="36004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圆角矩形 38"/>
                <p:cNvSpPr/>
                <p:nvPr/>
              </p:nvSpPr>
              <p:spPr>
                <a:xfrm>
                  <a:off x="1475656" y="0"/>
                  <a:ext cx="288032" cy="1455626"/>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圆角矩形 40"/>
                <p:cNvSpPr/>
                <p:nvPr/>
              </p:nvSpPr>
              <p:spPr>
                <a:xfrm>
                  <a:off x="1475656" y="1707654"/>
                  <a:ext cx="288032" cy="1511796"/>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圆角矩形 41"/>
                <p:cNvSpPr/>
                <p:nvPr/>
              </p:nvSpPr>
              <p:spPr>
                <a:xfrm>
                  <a:off x="1475656" y="3468377"/>
                  <a:ext cx="288032" cy="1707654"/>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圆角矩形 42"/>
                <p:cNvSpPr/>
                <p:nvPr/>
              </p:nvSpPr>
              <p:spPr>
                <a:xfrm>
                  <a:off x="1043608" y="0"/>
                  <a:ext cx="288032" cy="221171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圆角矩形 43"/>
                <p:cNvSpPr/>
                <p:nvPr/>
              </p:nvSpPr>
              <p:spPr>
                <a:xfrm>
                  <a:off x="1043608" y="2964321"/>
                  <a:ext cx="288032" cy="221171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圆角矩形 45"/>
                <p:cNvSpPr/>
                <p:nvPr/>
              </p:nvSpPr>
              <p:spPr>
                <a:xfrm>
                  <a:off x="661145" y="4361966"/>
                  <a:ext cx="288032" cy="81406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9" name="圆角矩形 48"/>
            <p:cNvSpPr/>
            <p:nvPr/>
          </p:nvSpPr>
          <p:spPr>
            <a:xfrm>
              <a:off x="107504" y="0"/>
              <a:ext cx="288032" cy="1105855"/>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圆角矩形 49"/>
            <p:cNvSpPr/>
            <p:nvPr/>
          </p:nvSpPr>
          <p:spPr>
            <a:xfrm>
              <a:off x="107504" y="4035474"/>
              <a:ext cx="288032" cy="1105855"/>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1" name="直接连接符 30"/>
          <p:cNvCxnSpPr/>
          <p:nvPr/>
        </p:nvCxnSpPr>
        <p:spPr>
          <a:xfrm>
            <a:off x="5555551" y="986866"/>
            <a:ext cx="369239" cy="0"/>
          </a:xfrm>
          <a:prstGeom prst="line">
            <a:avLst/>
          </a:prstGeom>
          <a:ln w="28575">
            <a:solidFill>
              <a:srgbClr val="3089C1"/>
            </a:solidFill>
          </a:ln>
        </p:spPr>
        <p:style>
          <a:lnRef idx="1">
            <a:schemeClr val="accent1"/>
          </a:lnRef>
          <a:fillRef idx="0">
            <a:schemeClr val="accent1"/>
          </a:fillRef>
          <a:effectRef idx="0">
            <a:schemeClr val="accent1"/>
          </a:effectRef>
          <a:fontRef idx="minor">
            <a:schemeClr val="tx1"/>
          </a:fontRef>
        </p:style>
      </p:cxnSp>
      <p:sp>
        <p:nvSpPr>
          <p:cNvPr id="60" name="TextBox 37"/>
          <p:cNvSpPr txBox="1"/>
          <p:nvPr/>
        </p:nvSpPr>
        <p:spPr>
          <a:xfrm>
            <a:off x="927204" y="1312372"/>
            <a:ext cx="5152419" cy="812530"/>
          </a:xfrm>
          <a:prstGeom prst="rect">
            <a:avLst/>
          </a:prstGeom>
          <a:noFill/>
        </p:spPr>
        <p:txBody>
          <a:bodyPr wrap="square" rtlCol="0">
            <a:spAutoFit/>
          </a:bodyPr>
          <a:lstStyle/>
          <a:p>
            <a:pPr algn="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点击这里添加内容点击这里添加内容点击这里添加内容点击这里添加内容点击这里添加内容点击这里添加内容点击这里添加内容点击这里添加内容点击这里添加内容点击这里添加内容</a:t>
            </a:r>
            <a:endParaRPr lang="zh-CN" altLang="en-US" sz="1200" dirty="0">
              <a:latin typeface="汉仪中黑简" panose="02010609000101010101" pitchFamily="49" charset="-122"/>
              <a:ea typeface="汉仪中黑简" panose="02010609000101010101" pitchFamily="49" charset="-122"/>
            </a:endParaRPr>
          </a:p>
        </p:txBody>
      </p:sp>
      <p:sp>
        <p:nvSpPr>
          <p:cNvPr id="61" name="TextBox 37"/>
          <p:cNvSpPr txBox="1"/>
          <p:nvPr/>
        </p:nvSpPr>
        <p:spPr>
          <a:xfrm>
            <a:off x="947129" y="2382271"/>
            <a:ext cx="5132494" cy="812530"/>
          </a:xfrm>
          <a:prstGeom prst="rect">
            <a:avLst/>
          </a:prstGeom>
          <a:noFill/>
        </p:spPr>
        <p:txBody>
          <a:bodyPr wrap="square" rtlCol="0">
            <a:spAutoFit/>
          </a:bodyPr>
          <a:lstStyle/>
          <a:p>
            <a:pPr algn="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点击这里添加内容点击这里添加内容点击这里添加内容点击这里添加内容点击这里添加内容点击这里添加内容点击这里添加内容点击这里添加内容点击这里添加内容点击这里添加内容</a:t>
            </a:r>
            <a:endParaRPr lang="zh-CN" altLang="en-US" sz="1200" dirty="0">
              <a:latin typeface="汉仪中黑简" panose="02010609000101010101" pitchFamily="49" charset="-122"/>
              <a:ea typeface="汉仪中黑简" panose="02010609000101010101" pitchFamily="49" charset="-122"/>
            </a:endParaRPr>
          </a:p>
        </p:txBody>
      </p:sp>
      <p:sp>
        <p:nvSpPr>
          <p:cNvPr id="62" name="TextBox 37"/>
          <p:cNvSpPr txBox="1"/>
          <p:nvPr/>
        </p:nvSpPr>
        <p:spPr>
          <a:xfrm>
            <a:off x="947130" y="3452170"/>
            <a:ext cx="5132493" cy="812530"/>
          </a:xfrm>
          <a:prstGeom prst="rect">
            <a:avLst/>
          </a:prstGeom>
          <a:noFill/>
        </p:spPr>
        <p:txBody>
          <a:bodyPr wrap="square" rtlCol="0">
            <a:spAutoFit/>
          </a:bodyPr>
          <a:lstStyle/>
          <a:p>
            <a:pPr algn="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点击这里添加内容点击这里添加内容点击这里添加内容点击这里添加内容点击这里添加内容点击这里添加内容点击这里添加内容点击这里添加内容点击这里添加内容点击这里添加内容</a:t>
            </a:r>
            <a:endParaRPr lang="zh-CN" altLang="en-US" sz="1200" dirty="0">
              <a:latin typeface="汉仪中黑简" panose="02010609000101010101" pitchFamily="49" charset="-122"/>
              <a:ea typeface="汉仪中黑简" panose="0201060900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right)">
                                      <p:cBhvr>
                                        <p:cTn id="10" dur="500"/>
                                        <p:tgtEl>
                                          <p:spTgt spid="7"/>
                                        </p:tgtEl>
                                      </p:cBhvr>
                                    </p:animEffect>
                                  </p:childTnLst>
                                </p:cTn>
                              </p:par>
                              <p:par>
                                <p:cTn id="11" presetID="22" presetClass="entr" presetSubtype="2" fill="hold"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wipe(right)">
                                      <p:cBhvr>
                                        <p:cTn id="13" dur="500"/>
                                        <p:tgtEl>
                                          <p:spTgt spid="31"/>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60"/>
                                        </p:tgtEl>
                                        <p:attrNameLst>
                                          <p:attrName>style.visibility</p:attrName>
                                        </p:attrNameLst>
                                      </p:cBhvr>
                                      <p:to>
                                        <p:strVal val="visible"/>
                                      </p:to>
                                    </p:set>
                                    <p:animEffect transition="in" filter="wipe(right)">
                                      <p:cBhvr>
                                        <p:cTn id="16" dur="500"/>
                                        <p:tgtEl>
                                          <p:spTgt spid="60"/>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wipe(right)">
                                      <p:cBhvr>
                                        <p:cTn id="19" dur="500"/>
                                        <p:tgtEl>
                                          <p:spTgt spid="61"/>
                                        </p:tgtEl>
                                      </p:cBhvr>
                                    </p:animEffect>
                                  </p:childTnLst>
                                </p:cTn>
                              </p:par>
                              <p:par>
                                <p:cTn id="20" presetID="22" presetClass="entr" presetSubtype="2" fill="hold" grpId="0" nodeType="withEffect">
                                  <p:stCondLst>
                                    <p:cond delay="0"/>
                                  </p:stCondLst>
                                  <p:childTnLst>
                                    <p:set>
                                      <p:cBhvr>
                                        <p:cTn id="21" dur="1" fill="hold">
                                          <p:stCondLst>
                                            <p:cond delay="0"/>
                                          </p:stCondLst>
                                        </p:cTn>
                                        <p:tgtEl>
                                          <p:spTgt spid="62"/>
                                        </p:tgtEl>
                                        <p:attrNameLst>
                                          <p:attrName>style.visibility</p:attrName>
                                        </p:attrNameLst>
                                      </p:cBhvr>
                                      <p:to>
                                        <p:strVal val="visible"/>
                                      </p:to>
                                    </p:set>
                                    <p:animEffect transition="in" filter="wipe(right)">
                                      <p:cBhvr>
                                        <p:cTn id="2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0" grpId="0"/>
      <p:bldP spid="61" grpId="0"/>
      <p:bldP spid="6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1043608" y="771550"/>
            <a:ext cx="4752528" cy="2876720"/>
          </a:xfrm>
          <a:prstGeom prst="rect">
            <a:avLst/>
          </a:prstGeom>
          <a:noFill/>
          <a:ln w="12700">
            <a:gradFill flip="none" rotWithShape="1">
              <a:gsLst>
                <a:gs pos="0">
                  <a:srgbClr val="FDEC94"/>
                </a:gs>
                <a:gs pos="28000">
                  <a:schemeClr val="accent1">
                    <a:lumMod val="20000"/>
                    <a:lumOff val="80000"/>
                  </a:schemeClr>
                </a:gs>
                <a:gs pos="73000">
                  <a:srgbClr val="3089C1"/>
                </a:gs>
                <a:gs pos="100000">
                  <a:srgbClr val="023699"/>
                </a:gs>
              </a:gsLst>
              <a:path path="circle">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7464935" y="915566"/>
            <a:ext cx="1368152" cy="1938992"/>
          </a:xfrm>
          <a:prstGeom prst="rect">
            <a:avLst/>
          </a:prstGeom>
          <a:noFill/>
        </p:spPr>
        <p:txBody>
          <a:bodyPr wrap="square" rtlCol="0">
            <a:spAutoFit/>
          </a:bodyPr>
          <a:lstStyle/>
          <a:p>
            <a:r>
              <a:rPr lang="en-US" altLang="zh-CN" sz="12000" dirty="0" smtClean="0">
                <a:solidFill>
                  <a:srgbClr val="3089C1">
                    <a:alpha val="14000"/>
                  </a:srgbClr>
                </a:solidFill>
                <a:latin typeface="方正正中黑简体" panose="02000000000000000000" pitchFamily="2" charset="-122"/>
                <a:ea typeface="方正正中黑简体" panose="02000000000000000000" pitchFamily="2" charset="-122"/>
              </a:rPr>
              <a:t>2</a:t>
            </a:r>
            <a:endParaRPr lang="zh-CN" altLang="en-US" sz="12000" dirty="0">
              <a:solidFill>
                <a:srgbClr val="3089C1">
                  <a:alpha val="14000"/>
                </a:srgbClr>
              </a:solidFill>
              <a:latin typeface="方正正中黑简体" panose="02000000000000000000" pitchFamily="2" charset="-122"/>
              <a:ea typeface="方正正中黑简体" panose="02000000000000000000" pitchFamily="2" charset="-122"/>
            </a:endParaRPr>
          </a:p>
        </p:txBody>
      </p:sp>
      <p:pic>
        <p:nvPicPr>
          <p:cNvPr id="10" name="Picture 2"/>
          <p:cNvPicPr>
            <a:picLocks noChangeAspect="1" noChangeArrowheads="1"/>
          </p:cNvPicPr>
          <p:nvPr/>
        </p:nvPicPr>
        <p:blipFill>
          <a:blip r:embed="rId1">
            <a:extLst>
              <a:ext uri="{28A0092B-C50C-407E-A947-70E740481C1C}">
                <a14:useLocalDpi xmlns:a14="http://schemas.microsoft.com/office/drawing/2010/main" val="0"/>
              </a:ext>
            </a:extLst>
          </a:blip>
          <a:stretch>
            <a:fillRect/>
          </a:stretch>
        </p:blipFill>
        <p:spPr bwMode="auto">
          <a:xfrm flipH="1">
            <a:off x="683568" y="647543"/>
            <a:ext cx="4850400" cy="2729873"/>
          </a:xfrm>
          <a:prstGeom prst="rect">
            <a:avLst/>
          </a:prstGeom>
          <a:gradFill>
            <a:gsLst>
              <a:gs pos="49000">
                <a:schemeClr val="accent5">
                  <a:lumMod val="60000"/>
                  <a:lumOff val="40000"/>
                  <a:alpha val="0"/>
                </a:schemeClr>
              </a:gs>
              <a:gs pos="69000">
                <a:schemeClr val="accent5">
                  <a:lumMod val="20000"/>
                  <a:lumOff val="80000"/>
                </a:schemeClr>
              </a:gs>
              <a:gs pos="91000">
                <a:schemeClr val="accent5">
                  <a:lumMod val="40000"/>
                  <a:lumOff val="60000"/>
                  <a:alpha val="73000"/>
                </a:schemeClr>
              </a:gs>
            </a:gsLst>
            <a:path path="circle">
              <a:fillToRect l="100000" t="100000"/>
            </a:path>
          </a:gradFill>
        </p:spPr>
      </p:pic>
      <p:sp>
        <p:nvSpPr>
          <p:cNvPr id="3" name="矩形 2"/>
          <p:cNvSpPr/>
          <p:nvPr/>
        </p:nvSpPr>
        <p:spPr>
          <a:xfrm>
            <a:off x="4860032" y="2355726"/>
            <a:ext cx="3739212" cy="2376264"/>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TextBox 44"/>
          <p:cNvSpPr txBox="1"/>
          <p:nvPr/>
        </p:nvSpPr>
        <p:spPr>
          <a:xfrm>
            <a:off x="5509751" y="2302008"/>
            <a:ext cx="2930490" cy="584775"/>
          </a:xfrm>
          <a:prstGeom prst="rect">
            <a:avLst/>
          </a:prstGeom>
          <a:noFill/>
        </p:spPr>
        <p:txBody>
          <a:bodyPr wrap="square" rtlCol="0">
            <a:spAutoFit/>
          </a:bodyPr>
          <a:lstStyle/>
          <a:p>
            <a:r>
              <a:rPr lang="zh-CN" altLang="en-US" sz="3200" dirty="0" smtClean="0">
                <a:solidFill>
                  <a:schemeClr val="tx1">
                    <a:lumMod val="75000"/>
                    <a:lumOff val="25000"/>
                  </a:schemeClr>
                </a:solidFill>
                <a:latin typeface="汉仪中黑简" panose="02010609000101010101" pitchFamily="49" charset="-122"/>
                <a:ea typeface="汉仪中黑简" panose="02010609000101010101" pitchFamily="49" charset="-122"/>
              </a:rPr>
              <a:t>添加标题</a:t>
            </a:r>
            <a:endParaRPr lang="zh-CN" altLang="en-US" sz="3200" dirty="0">
              <a:solidFill>
                <a:schemeClr val="tx1">
                  <a:lumMod val="75000"/>
                  <a:lumOff val="25000"/>
                </a:schemeClr>
              </a:solidFill>
              <a:latin typeface="汉仪中黑简" panose="02010609000101010101" pitchFamily="49" charset="-122"/>
              <a:ea typeface="汉仪中黑简" panose="02010609000101010101" pitchFamily="49" charset="-122"/>
            </a:endParaRPr>
          </a:p>
        </p:txBody>
      </p:sp>
      <p:sp>
        <p:nvSpPr>
          <p:cNvPr id="62" name="TextBox 45"/>
          <p:cNvSpPr txBox="1"/>
          <p:nvPr/>
        </p:nvSpPr>
        <p:spPr>
          <a:xfrm>
            <a:off x="5487625" y="3075806"/>
            <a:ext cx="2791477" cy="572464"/>
          </a:xfrm>
          <a:prstGeom prst="rect">
            <a:avLst/>
          </a:prstGeom>
          <a:noFill/>
        </p:spPr>
        <p:txBody>
          <a:bodyPr wrap="square" rtlCol="0">
            <a:spAutoFit/>
          </a:bodyPr>
          <a:lstStyle/>
          <a:p>
            <a:pP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cxnSp>
        <p:nvCxnSpPr>
          <p:cNvPr id="8" name="直接连接符 7"/>
          <p:cNvCxnSpPr/>
          <p:nvPr/>
        </p:nvCxnSpPr>
        <p:spPr>
          <a:xfrm>
            <a:off x="5614728" y="3649014"/>
            <a:ext cx="2534283" cy="0"/>
          </a:xfrm>
          <a:prstGeom prst="line">
            <a:avLst/>
          </a:prstGeom>
          <a:ln w="19050">
            <a:solidFill>
              <a:srgbClr val="FDEC94"/>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5093168" y="2355726"/>
            <a:ext cx="521560" cy="720080"/>
            <a:chOff x="5093168" y="2355726"/>
            <a:chExt cx="521560" cy="720080"/>
          </a:xfrm>
        </p:grpSpPr>
        <p:sp>
          <p:nvSpPr>
            <p:cNvPr id="9" name="五边形 8"/>
            <p:cNvSpPr/>
            <p:nvPr/>
          </p:nvSpPr>
          <p:spPr>
            <a:xfrm rot="5400000">
              <a:off x="4993908" y="2535746"/>
              <a:ext cx="720080" cy="360040"/>
            </a:xfrm>
            <a:prstGeom prst="homePlate">
              <a:avLst/>
            </a:prstGeom>
            <a:solidFill>
              <a:srgbClr val="FDEC94"/>
            </a:solidFill>
            <a:ln>
              <a:solidFill>
                <a:srgbClr val="FDE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TextBox 11"/>
            <p:cNvSpPr txBox="1"/>
            <p:nvPr/>
          </p:nvSpPr>
          <p:spPr>
            <a:xfrm>
              <a:off x="5093168" y="2594396"/>
              <a:ext cx="521560" cy="369332"/>
            </a:xfrm>
            <a:prstGeom prst="rect">
              <a:avLst/>
            </a:prstGeom>
            <a:noFill/>
          </p:spPr>
          <p:txBody>
            <a:bodyPr wrap="square" rtlCol="0">
              <a:spAutoFit/>
            </a:bodyPr>
            <a:lstStyle/>
            <a:p>
              <a:pPr algn="ctr"/>
              <a:r>
                <a:rPr lang="en-US" altLang="zh-CN" dirty="0" smtClean="0"/>
                <a:t>02</a:t>
              </a:r>
              <a:endParaRPr lang="zh-CN" alt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Scale>
                                      <p:cBhvr>
                                        <p:cTn id="7"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10"/>
                                        </p:tgtEl>
                                        <p:attrNameLst>
                                          <p:attrName>ppt_x</p:attrName>
                                          <p:attrName>ppt_y</p:attrName>
                                        </p:attrNameLst>
                                      </p:cBhvr>
                                    </p:animMotion>
                                    <p:animEffect transition="in" filter="fade">
                                      <p:cBhvr>
                                        <p:cTn id="9" dur="1000"/>
                                        <p:tgtEl>
                                          <p:spTgt spid="10"/>
                                        </p:tgtEl>
                                      </p:cBhvr>
                                    </p:animEffect>
                                  </p:childTnLst>
                                </p:cTn>
                              </p:par>
                            </p:childTnLst>
                          </p:cTn>
                        </p:par>
                        <p:par>
                          <p:cTn id="10" fill="hold">
                            <p:stCondLst>
                              <p:cond delay="1000"/>
                            </p:stCondLst>
                            <p:childTnLst>
                              <p:par>
                                <p:cTn id="11" presetID="21" presetClass="entr" presetSubtype="1"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heel(1)">
                                      <p:cBhvr>
                                        <p:cTn id="13" dur="2000"/>
                                        <p:tgtEl>
                                          <p:spTgt spid="14"/>
                                        </p:tgtEl>
                                      </p:cBhvr>
                                    </p:animEffect>
                                  </p:childTnLst>
                                </p:cTn>
                              </p:par>
                            </p:childTnLst>
                          </p:cTn>
                        </p:par>
                        <p:par>
                          <p:cTn id="14" fill="hold">
                            <p:stCondLst>
                              <p:cond delay="3000"/>
                            </p:stCondLst>
                            <p:childTnLst>
                              <p:par>
                                <p:cTn id="15" presetID="10"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3500"/>
                            </p:stCondLst>
                            <p:childTnLst>
                              <p:par>
                                <p:cTn id="19" presetID="22" presetClass="entr" presetSubtype="1" fill="hold"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up)">
                                      <p:cBhvr>
                                        <p:cTn id="21" dur="500"/>
                                        <p:tgtEl>
                                          <p:spTgt spid="15"/>
                                        </p:tgtEl>
                                      </p:cBhvr>
                                    </p:animEffect>
                                  </p:childTnLst>
                                </p:cTn>
                              </p:par>
                            </p:childTnLst>
                          </p:cTn>
                        </p:par>
                        <p:par>
                          <p:cTn id="22" fill="hold">
                            <p:stCondLst>
                              <p:cond delay="4000"/>
                            </p:stCondLst>
                            <p:childTnLst>
                              <p:par>
                                <p:cTn id="23" presetID="22" presetClass="entr" presetSubtype="8" fill="hold" grpId="0" nodeType="afterEffect">
                                  <p:stCondLst>
                                    <p:cond delay="0"/>
                                  </p:stCondLst>
                                  <p:childTnLst>
                                    <p:set>
                                      <p:cBhvr>
                                        <p:cTn id="24" dur="1" fill="hold">
                                          <p:stCondLst>
                                            <p:cond delay="0"/>
                                          </p:stCondLst>
                                        </p:cTn>
                                        <p:tgtEl>
                                          <p:spTgt spid="61"/>
                                        </p:tgtEl>
                                        <p:attrNameLst>
                                          <p:attrName>style.visibility</p:attrName>
                                        </p:attrNameLst>
                                      </p:cBhvr>
                                      <p:to>
                                        <p:strVal val="visible"/>
                                      </p:to>
                                    </p:set>
                                    <p:animEffect transition="in" filter="wipe(left)">
                                      <p:cBhvr>
                                        <p:cTn id="25" dur="500"/>
                                        <p:tgtEl>
                                          <p:spTgt spid="61"/>
                                        </p:tgtEl>
                                      </p:cBhvr>
                                    </p:animEffect>
                                  </p:childTnLst>
                                </p:cTn>
                              </p:par>
                            </p:childTnLst>
                          </p:cTn>
                        </p:par>
                        <p:par>
                          <p:cTn id="26" fill="hold">
                            <p:stCondLst>
                              <p:cond delay="4500"/>
                            </p:stCondLst>
                            <p:childTnLst>
                              <p:par>
                                <p:cTn id="27" presetID="22" presetClass="entr" presetSubtype="8" fill="hold" grpId="0" nodeType="after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wipe(left)">
                                      <p:cBhvr>
                                        <p:cTn id="29" dur="500"/>
                                        <p:tgtEl>
                                          <p:spTgt spid="62"/>
                                        </p:tgtEl>
                                      </p:cBhvr>
                                    </p:animEffect>
                                  </p:childTnLst>
                                </p:cTn>
                              </p:par>
                            </p:childTnLst>
                          </p:cTn>
                        </p:par>
                        <p:par>
                          <p:cTn id="30" fill="hold">
                            <p:stCondLst>
                              <p:cond delay="5000"/>
                            </p:stCondLst>
                            <p:childTnLst>
                              <p:par>
                                <p:cTn id="31" presetID="22" presetClass="entr" presetSubtype="8"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left)">
                                      <p:cBhvr>
                                        <p:cTn id="33" dur="500"/>
                                        <p:tgtEl>
                                          <p:spTgt spid="8"/>
                                        </p:tgtEl>
                                      </p:cBhvr>
                                    </p:animEffect>
                                  </p:childTnLst>
                                </p:cTn>
                              </p:par>
                            </p:childTnLst>
                          </p:cTn>
                        </p:par>
                        <p:par>
                          <p:cTn id="34" fill="hold">
                            <p:stCondLst>
                              <p:cond delay="5500"/>
                            </p:stCondLst>
                            <p:childTnLst>
                              <p:par>
                                <p:cTn id="35" presetID="10" presetClass="entr" presetSubtype="0" fill="hold" grpId="0" nodeType="afterEffect">
                                  <p:stCondLst>
                                    <p:cond delay="0"/>
                                  </p:stCondLst>
                                  <p:iterate type="lt">
                                    <p:tmPct val="0"/>
                                  </p:iterate>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par>
                          <p:cTn id="38" fill="hold">
                            <p:stCondLst>
                              <p:cond delay="5000"/>
                            </p:stCondLst>
                            <p:childTnLst>
                              <p:par>
                                <p:cTn id="39" presetID="28" presetClass="emph" presetSubtype="0" fill="hold" grpId="1" nodeType="afterEffect">
                                  <p:stCondLst>
                                    <p:cond delay="0"/>
                                  </p:stCondLst>
                                  <p:iterate type="lt">
                                    <p:tmPct val="10000"/>
                                  </p:iterate>
                                  <p:childTnLst>
                                    <p:animClr clrSpc="rgb" dir="cw">
                                      <p:cBhvr override="childStyle">
                                        <p:cTn id="40" dur="500" fill="hold"/>
                                        <p:tgtEl>
                                          <p:spTgt spid="2"/>
                                        </p:tgtEl>
                                        <p:attrNameLst>
                                          <p:attrName>style.color</p:attrName>
                                        </p:attrNameLst>
                                      </p:cBhvr>
                                      <p:to>
                                        <a:srgbClr val="A1A4E1"/>
                                      </p:to>
                                    </p:animClr>
                                    <p:animClr clrSpc="rgb" dir="cw">
                                      <p:cBhvr>
                                        <p:cTn id="41" dur="500" fill="hold"/>
                                        <p:tgtEl>
                                          <p:spTgt spid="2"/>
                                        </p:tgtEl>
                                        <p:attrNameLst>
                                          <p:attrName>fillcolor</p:attrName>
                                        </p:attrNameLst>
                                      </p:cBhvr>
                                      <p:to>
                                        <a:srgbClr val="A1A4E1"/>
                                      </p:to>
                                    </p:animClr>
                                    <p:set>
                                      <p:cBhvr>
                                        <p:cTn id="42" dur="500" fill="hold"/>
                                        <p:tgtEl>
                                          <p:spTgt spid="2"/>
                                        </p:tgtEl>
                                        <p:attrNameLst>
                                          <p:attrName>fill.type</p:attrName>
                                        </p:attrNameLst>
                                      </p:cBhvr>
                                      <p:to>
                                        <p:strVal val="solid"/>
                                      </p:to>
                                    </p:set>
                                    <p:anim to="1.5" calcmode="lin" valueType="num">
                                      <p:cBhvr override="childStyle">
                                        <p:cTn id="43" dur="500" fill="hold"/>
                                        <p:tgtEl>
                                          <p:spTgt spid="2"/>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 grpId="0"/>
      <p:bldP spid="2" grpId="1"/>
      <p:bldP spid="3" grpId="0" animBg="1"/>
      <p:bldP spid="61" grpId="0"/>
      <p:bldP spid="6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2" name="直接连接符 171"/>
          <p:cNvCxnSpPr/>
          <p:nvPr/>
        </p:nvCxnSpPr>
        <p:spPr>
          <a:xfrm flipV="1">
            <a:off x="5695517" y="2857953"/>
            <a:ext cx="1722780" cy="1075079"/>
          </a:xfrm>
          <a:prstGeom prst="line">
            <a:avLst/>
          </a:prstGeom>
          <a:ln w="28575">
            <a:solidFill>
              <a:srgbClr val="FDEC94"/>
            </a:solidFill>
          </a:ln>
        </p:spPr>
        <p:style>
          <a:lnRef idx="1">
            <a:schemeClr val="accent1"/>
          </a:lnRef>
          <a:fillRef idx="0">
            <a:schemeClr val="accent1"/>
          </a:fillRef>
          <a:effectRef idx="0">
            <a:schemeClr val="accent1"/>
          </a:effectRef>
          <a:fontRef idx="minor">
            <a:schemeClr val="tx1"/>
          </a:fontRef>
        </p:style>
      </p:cxnSp>
      <p:sp>
        <p:nvSpPr>
          <p:cNvPr id="12" name="椭圆 11"/>
          <p:cNvSpPr/>
          <p:nvPr/>
        </p:nvSpPr>
        <p:spPr>
          <a:xfrm>
            <a:off x="1444717" y="2335865"/>
            <a:ext cx="522088" cy="522088"/>
          </a:xfrm>
          <a:prstGeom prst="ellipse">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Times New Roman" panose="02020603050405020304" pitchFamily="18" charset="0"/>
                <a:ea typeface="GungsuhChe" panose="02030609000101010101" pitchFamily="49" charset="-127"/>
                <a:cs typeface="Times New Roman" panose="02020603050405020304" pitchFamily="18" charset="0"/>
              </a:rPr>
              <a:t>01</a:t>
            </a:r>
            <a:endParaRPr lang="zh-CN" altLang="en-US" sz="1400" dirty="0">
              <a:latin typeface="Times New Roman" panose="02020603050405020304" pitchFamily="18" charset="0"/>
              <a:ea typeface="GungsuhChe" panose="02030609000101010101" pitchFamily="49" charset="-127"/>
              <a:cs typeface="Times New Roman" panose="02020603050405020304" pitchFamily="18" charset="0"/>
            </a:endParaRPr>
          </a:p>
        </p:txBody>
      </p:sp>
      <p:cxnSp>
        <p:nvCxnSpPr>
          <p:cNvPr id="16" name="直接连接符 15"/>
          <p:cNvCxnSpPr>
            <a:stCxn id="12" idx="5"/>
          </p:cNvCxnSpPr>
          <p:nvPr/>
        </p:nvCxnSpPr>
        <p:spPr>
          <a:xfrm>
            <a:off x="1890347" y="2781495"/>
            <a:ext cx="663808" cy="663808"/>
          </a:xfrm>
          <a:prstGeom prst="line">
            <a:avLst/>
          </a:prstGeom>
          <a:ln w="28575">
            <a:solidFill>
              <a:srgbClr val="3089C1"/>
            </a:solidFill>
          </a:ln>
        </p:spPr>
        <p:style>
          <a:lnRef idx="1">
            <a:schemeClr val="accent1"/>
          </a:lnRef>
          <a:fillRef idx="0">
            <a:schemeClr val="accent1"/>
          </a:fillRef>
          <a:effectRef idx="0">
            <a:schemeClr val="accent1"/>
          </a:effectRef>
          <a:fontRef idx="minor">
            <a:schemeClr val="tx1"/>
          </a:fontRef>
        </p:style>
      </p:cxnSp>
      <p:sp>
        <p:nvSpPr>
          <p:cNvPr id="169" name="椭圆 168"/>
          <p:cNvSpPr/>
          <p:nvPr/>
        </p:nvSpPr>
        <p:spPr>
          <a:xfrm>
            <a:off x="2477697" y="3368844"/>
            <a:ext cx="522088" cy="522088"/>
          </a:xfrm>
          <a:prstGeom prst="ellipse">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latin typeface="Times New Roman" panose="02020603050405020304" pitchFamily="18" charset="0"/>
                <a:ea typeface="GungsuhChe" panose="02030609000101010101" pitchFamily="49" charset="-127"/>
                <a:cs typeface="Times New Roman" panose="02020603050405020304" pitchFamily="18" charset="0"/>
              </a:rPr>
              <a:t>02</a:t>
            </a:r>
            <a:endParaRPr lang="zh-CN" altLang="en-US" sz="1400" dirty="0">
              <a:latin typeface="Times New Roman" panose="02020603050405020304" pitchFamily="18" charset="0"/>
              <a:ea typeface="GungsuhChe" panose="02030609000101010101" pitchFamily="49" charset="-127"/>
              <a:cs typeface="Times New Roman" panose="02020603050405020304" pitchFamily="18" charset="0"/>
            </a:endParaRPr>
          </a:p>
        </p:txBody>
      </p:sp>
      <p:cxnSp>
        <p:nvCxnSpPr>
          <p:cNvPr id="18" name="直接连接符 17"/>
          <p:cNvCxnSpPr>
            <a:stCxn id="169" idx="7"/>
          </p:cNvCxnSpPr>
          <p:nvPr/>
        </p:nvCxnSpPr>
        <p:spPr>
          <a:xfrm flipV="1">
            <a:off x="2923327" y="2335865"/>
            <a:ext cx="1318435" cy="1109437"/>
          </a:xfrm>
          <a:prstGeom prst="line">
            <a:avLst/>
          </a:prstGeom>
          <a:ln w="28575">
            <a:solidFill>
              <a:srgbClr val="FDEC94"/>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4148747" y="2023893"/>
            <a:ext cx="522088" cy="522088"/>
          </a:xfrm>
          <a:prstGeom prst="ellipse">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Times New Roman" panose="02020603050405020304" pitchFamily="18" charset="0"/>
                <a:ea typeface="GungsuhChe" panose="02030609000101010101" pitchFamily="49" charset="-127"/>
                <a:cs typeface="Times New Roman" panose="02020603050405020304" pitchFamily="18" charset="0"/>
              </a:rPr>
              <a:t>03</a:t>
            </a:r>
            <a:endParaRPr lang="zh-CN" altLang="en-US" sz="1400" dirty="0">
              <a:latin typeface="Times New Roman" panose="02020603050405020304" pitchFamily="18" charset="0"/>
              <a:ea typeface="GungsuhChe" panose="02030609000101010101" pitchFamily="49" charset="-127"/>
              <a:cs typeface="Times New Roman" panose="02020603050405020304" pitchFamily="18" charset="0"/>
            </a:endParaRPr>
          </a:p>
        </p:txBody>
      </p:sp>
      <p:cxnSp>
        <p:nvCxnSpPr>
          <p:cNvPr id="22" name="直接连接符 21"/>
          <p:cNvCxnSpPr/>
          <p:nvPr/>
        </p:nvCxnSpPr>
        <p:spPr>
          <a:xfrm>
            <a:off x="4530274" y="2385104"/>
            <a:ext cx="935744" cy="1416593"/>
          </a:xfrm>
          <a:prstGeom prst="line">
            <a:avLst/>
          </a:prstGeom>
          <a:ln w="28575">
            <a:solidFill>
              <a:srgbClr val="3089C1"/>
            </a:solidFill>
          </a:ln>
        </p:spPr>
        <p:style>
          <a:lnRef idx="1">
            <a:schemeClr val="accent1"/>
          </a:lnRef>
          <a:fillRef idx="0">
            <a:schemeClr val="accent1"/>
          </a:fillRef>
          <a:effectRef idx="0">
            <a:schemeClr val="accent1"/>
          </a:effectRef>
          <a:fontRef idx="minor">
            <a:schemeClr val="tx1"/>
          </a:fontRef>
        </p:style>
      </p:cxnSp>
      <p:sp>
        <p:nvSpPr>
          <p:cNvPr id="171" name="椭圆 170"/>
          <p:cNvSpPr/>
          <p:nvPr/>
        </p:nvSpPr>
        <p:spPr>
          <a:xfrm>
            <a:off x="5264682" y="3629889"/>
            <a:ext cx="522088" cy="522088"/>
          </a:xfrm>
          <a:prstGeom prst="ellipse">
            <a:avLst/>
          </a:prstGeom>
          <a:solidFill>
            <a:srgbClr val="FDE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latin typeface="Times New Roman" panose="02020603050405020304" pitchFamily="18" charset="0"/>
                <a:ea typeface="GungsuhChe" panose="02030609000101010101" pitchFamily="49" charset="-127"/>
                <a:cs typeface="Times New Roman" panose="02020603050405020304" pitchFamily="18" charset="0"/>
              </a:rPr>
              <a:t>04</a:t>
            </a:r>
            <a:endParaRPr lang="zh-CN" altLang="en-US" sz="1400" dirty="0">
              <a:latin typeface="Times New Roman" panose="02020603050405020304" pitchFamily="18" charset="0"/>
              <a:ea typeface="GungsuhChe" panose="02030609000101010101" pitchFamily="49" charset="-127"/>
              <a:cs typeface="Times New Roman" panose="02020603050405020304" pitchFamily="18" charset="0"/>
            </a:endParaRPr>
          </a:p>
        </p:txBody>
      </p:sp>
      <p:sp>
        <p:nvSpPr>
          <p:cNvPr id="173" name="椭圆 172"/>
          <p:cNvSpPr/>
          <p:nvPr/>
        </p:nvSpPr>
        <p:spPr>
          <a:xfrm>
            <a:off x="7177195" y="2599228"/>
            <a:ext cx="522088" cy="522088"/>
          </a:xfrm>
          <a:prstGeom prst="ellipse">
            <a:avLst/>
          </a:prstGeom>
          <a:solidFill>
            <a:srgbClr val="3089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Times New Roman" panose="02020603050405020304" pitchFamily="18" charset="0"/>
                <a:ea typeface="GungsuhChe" panose="02030609000101010101" pitchFamily="49" charset="-127"/>
                <a:cs typeface="Times New Roman" panose="02020603050405020304" pitchFamily="18" charset="0"/>
              </a:rPr>
              <a:t>05</a:t>
            </a:r>
            <a:endParaRPr lang="zh-CN" altLang="en-US" sz="1400" dirty="0">
              <a:latin typeface="Times New Roman" panose="02020603050405020304" pitchFamily="18" charset="0"/>
              <a:ea typeface="GungsuhChe" panose="02030609000101010101" pitchFamily="49" charset="-127"/>
              <a:cs typeface="Times New Roman" panose="02020603050405020304" pitchFamily="18" charset="0"/>
            </a:endParaRPr>
          </a:p>
        </p:txBody>
      </p:sp>
      <p:grpSp>
        <p:nvGrpSpPr>
          <p:cNvPr id="175" name="组合 174"/>
          <p:cNvGrpSpPr/>
          <p:nvPr/>
        </p:nvGrpSpPr>
        <p:grpSpPr>
          <a:xfrm>
            <a:off x="642753" y="1320221"/>
            <a:ext cx="2228136" cy="922744"/>
            <a:chOff x="5897549" y="3196825"/>
            <a:chExt cx="2228136" cy="922744"/>
          </a:xfrm>
        </p:grpSpPr>
        <p:sp>
          <p:nvSpPr>
            <p:cNvPr id="177" name="TextBox 44"/>
            <p:cNvSpPr txBox="1"/>
            <p:nvPr/>
          </p:nvSpPr>
          <p:spPr>
            <a:xfrm>
              <a:off x="6166596" y="3196825"/>
              <a:ext cx="1510521" cy="369332"/>
            </a:xfrm>
            <a:prstGeom prst="rect">
              <a:avLst/>
            </a:prstGeom>
            <a:noFill/>
          </p:spPr>
          <p:txBody>
            <a:bodyPr wrap="square" rtlCol="0">
              <a:spAutoFit/>
            </a:bodyPr>
            <a:lstStyle/>
            <a:p>
              <a:pPr algn="dist"/>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178" name="TextBox 45"/>
            <p:cNvSpPr txBox="1"/>
            <p:nvPr/>
          </p:nvSpPr>
          <p:spPr>
            <a:xfrm>
              <a:off x="5897549" y="3547105"/>
              <a:ext cx="2228136" cy="572464"/>
            </a:xfrm>
            <a:prstGeom prst="rect">
              <a:avLst/>
            </a:prstGeom>
            <a:noFill/>
          </p:spPr>
          <p:txBody>
            <a:bodyPr wrap="square" rtlCol="0">
              <a:spAutoFit/>
            </a:bodyPr>
            <a:lstStyle/>
            <a:p>
              <a:pPr algn="ct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179" name="组合 178"/>
          <p:cNvGrpSpPr/>
          <p:nvPr/>
        </p:nvGrpSpPr>
        <p:grpSpPr>
          <a:xfrm>
            <a:off x="1709402" y="3933032"/>
            <a:ext cx="2228136" cy="922744"/>
            <a:chOff x="5897549" y="3196825"/>
            <a:chExt cx="2228136" cy="922744"/>
          </a:xfrm>
        </p:grpSpPr>
        <p:sp>
          <p:nvSpPr>
            <p:cNvPr id="180" name="TextBox 44"/>
            <p:cNvSpPr txBox="1"/>
            <p:nvPr/>
          </p:nvSpPr>
          <p:spPr>
            <a:xfrm>
              <a:off x="6166596" y="3196825"/>
              <a:ext cx="1510521" cy="369332"/>
            </a:xfrm>
            <a:prstGeom prst="rect">
              <a:avLst/>
            </a:prstGeom>
            <a:noFill/>
          </p:spPr>
          <p:txBody>
            <a:bodyPr wrap="square" rtlCol="0">
              <a:spAutoFit/>
            </a:bodyPr>
            <a:lstStyle/>
            <a:p>
              <a:pPr algn="dist"/>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181" name="TextBox 45"/>
            <p:cNvSpPr txBox="1"/>
            <p:nvPr/>
          </p:nvSpPr>
          <p:spPr>
            <a:xfrm>
              <a:off x="5897549" y="3547105"/>
              <a:ext cx="2228136" cy="572464"/>
            </a:xfrm>
            <a:prstGeom prst="rect">
              <a:avLst/>
            </a:prstGeom>
            <a:noFill/>
          </p:spPr>
          <p:txBody>
            <a:bodyPr wrap="square" rtlCol="0">
              <a:spAutoFit/>
            </a:bodyPr>
            <a:lstStyle/>
            <a:p>
              <a:pPr algn="ct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182" name="组合 181"/>
          <p:cNvGrpSpPr/>
          <p:nvPr/>
        </p:nvGrpSpPr>
        <p:grpSpPr>
          <a:xfrm>
            <a:off x="3353564" y="1112080"/>
            <a:ext cx="2228136" cy="922744"/>
            <a:chOff x="5897549" y="3196825"/>
            <a:chExt cx="2228136" cy="922744"/>
          </a:xfrm>
        </p:grpSpPr>
        <p:sp>
          <p:nvSpPr>
            <p:cNvPr id="183" name="TextBox 44"/>
            <p:cNvSpPr txBox="1"/>
            <p:nvPr/>
          </p:nvSpPr>
          <p:spPr>
            <a:xfrm>
              <a:off x="6166596" y="3196825"/>
              <a:ext cx="1510521" cy="369332"/>
            </a:xfrm>
            <a:prstGeom prst="rect">
              <a:avLst/>
            </a:prstGeom>
            <a:noFill/>
          </p:spPr>
          <p:txBody>
            <a:bodyPr wrap="square" rtlCol="0">
              <a:spAutoFit/>
            </a:bodyPr>
            <a:lstStyle/>
            <a:p>
              <a:pPr algn="dist"/>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184" name="TextBox 45"/>
            <p:cNvSpPr txBox="1"/>
            <p:nvPr/>
          </p:nvSpPr>
          <p:spPr>
            <a:xfrm>
              <a:off x="5897549" y="3547105"/>
              <a:ext cx="2228136" cy="572464"/>
            </a:xfrm>
            <a:prstGeom prst="rect">
              <a:avLst/>
            </a:prstGeom>
            <a:noFill/>
          </p:spPr>
          <p:txBody>
            <a:bodyPr wrap="square" rtlCol="0">
              <a:spAutoFit/>
            </a:bodyPr>
            <a:lstStyle/>
            <a:p>
              <a:pPr algn="ct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185" name="组合 184"/>
          <p:cNvGrpSpPr/>
          <p:nvPr/>
        </p:nvGrpSpPr>
        <p:grpSpPr>
          <a:xfrm>
            <a:off x="4497964" y="4108172"/>
            <a:ext cx="2228136" cy="922744"/>
            <a:chOff x="5897549" y="3196825"/>
            <a:chExt cx="2228136" cy="922744"/>
          </a:xfrm>
        </p:grpSpPr>
        <p:sp>
          <p:nvSpPr>
            <p:cNvPr id="186" name="TextBox 44"/>
            <p:cNvSpPr txBox="1"/>
            <p:nvPr/>
          </p:nvSpPr>
          <p:spPr>
            <a:xfrm>
              <a:off x="6166596" y="3196825"/>
              <a:ext cx="1510521" cy="369332"/>
            </a:xfrm>
            <a:prstGeom prst="rect">
              <a:avLst/>
            </a:prstGeom>
            <a:noFill/>
          </p:spPr>
          <p:txBody>
            <a:bodyPr wrap="square" rtlCol="0">
              <a:spAutoFit/>
            </a:bodyPr>
            <a:lstStyle/>
            <a:p>
              <a:pPr algn="dist"/>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187" name="TextBox 45"/>
            <p:cNvSpPr txBox="1"/>
            <p:nvPr/>
          </p:nvSpPr>
          <p:spPr>
            <a:xfrm>
              <a:off x="5897549" y="3547105"/>
              <a:ext cx="2228136" cy="572464"/>
            </a:xfrm>
            <a:prstGeom prst="rect">
              <a:avLst/>
            </a:prstGeom>
            <a:noFill/>
          </p:spPr>
          <p:txBody>
            <a:bodyPr wrap="square" rtlCol="0">
              <a:spAutoFit/>
            </a:bodyPr>
            <a:lstStyle/>
            <a:p>
              <a:pPr algn="ct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grpSp>
        <p:nvGrpSpPr>
          <p:cNvPr id="188" name="组合 187"/>
          <p:cNvGrpSpPr/>
          <p:nvPr/>
        </p:nvGrpSpPr>
        <p:grpSpPr>
          <a:xfrm>
            <a:off x="6444208" y="1612435"/>
            <a:ext cx="2228136" cy="922744"/>
            <a:chOff x="5897549" y="3196825"/>
            <a:chExt cx="2228136" cy="922744"/>
          </a:xfrm>
        </p:grpSpPr>
        <p:sp>
          <p:nvSpPr>
            <p:cNvPr id="189" name="TextBox 44"/>
            <p:cNvSpPr txBox="1"/>
            <p:nvPr/>
          </p:nvSpPr>
          <p:spPr>
            <a:xfrm>
              <a:off x="6166596" y="3196825"/>
              <a:ext cx="1510521" cy="369332"/>
            </a:xfrm>
            <a:prstGeom prst="rect">
              <a:avLst/>
            </a:prstGeom>
            <a:noFill/>
          </p:spPr>
          <p:txBody>
            <a:bodyPr wrap="square" rtlCol="0">
              <a:spAutoFit/>
            </a:bodyPr>
            <a:lstStyle/>
            <a:p>
              <a:pPr algn="dist"/>
              <a:r>
                <a:rPr lang="zh-CN" altLang="en-US" dirty="0" smtClean="0">
                  <a:latin typeface="汉仪中黑简" panose="02010609000101010101" pitchFamily="49" charset="-122"/>
                  <a:ea typeface="汉仪中黑简" panose="02010609000101010101" pitchFamily="49" charset="-122"/>
                </a:rPr>
                <a:t>添加标题</a:t>
              </a:r>
              <a:endParaRPr lang="zh-CN" altLang="en-US" dirty="0">
                <a:latin typeface="汉仪中黑简" panose="02010609000101010101" pitchFamily="49" charset="-122"/>
                <a:ea typeface="汉仪中黑简" panose="02010609000101010101" pitchFamily="49" charset="-122"/>
              </a:endParaRPr>
            </a:p>
          </p:txBody>
        </p:sp>
        <p:sp>
          <p:nvSpPr>
            <p:cNvPr id="190" name="TextBox 45"/>
            <p:cNvSpPr txBox="1"/>
            <p:nvPr/>
          </p:nvSpPr>
          <p:spPr>
            <a:xfrm>
              <a:off x="5897549" y="3547105"/>
              <a:ext cx="2228136" cy="572464"/>
            </a:xfrm>
            <a:prstGeom prst="rect">
              <a:avLst/>
            </a:prstGeom>
            <a:noFill/>
          </p:spPr>
          <p:txBody>
            <a:bodyPr wrap="square" rtlCol="0">
              <a:spAutoFit/>
            </a:bodyPr>
            <a:lstStyle/>
            <a:p>
              <a:pPr algn="ctr">
                <a:lnSpc>
                  <a:spcPct val="130000"/>
                </a:lnSpc>
              </a:pPr>
              <a:r>
                <a:rPr lang="zh-CN" altLang="en-US" sz="1200" dirty="0" smtClean="0">
                  <a:latin typeface="汉仪中黑简" panose="02010609000101010101" pitchFamily="49" charset="-122"/>
                  <a:ea typeface="汉仪中黑简" panose="02010609000101010101" pitchFamily="49" charset="-122"/>
                </a:rPr>
                <a:t>点击这里添加内容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r>
                <a:rPr lang="zh-CN" altLang="en-US" sz="1200" dirty="0">
                  <a:latin typeface="汉仪中黑简" panose="02010609000101010101" pitchFamily="49" charset="-122"/>
                  <a:ea typeface="汉仪中黑简" panose="02010609000101010101" pitchFamily="49" charset="-122"/>
                </a:rPr>
                <a:t>点击这里添加</a:t>
              </a:r>
              <a:r>
                <a:rPr lang="zh-CN" altLang="en-US" sz="1200" dirty="0" smtClean="0">
                  <a:latin typeface="汉仪中黑简" panose="02010609000101010101" pitchFamily="49" charset="-122"/>
                  <a:ea typeface="汉仪中黑简" panose="02010609000101010101" pitchFamily="49" charset="-122"/>
                </a:rPr>
                <a:t>内容</a:t>
              </a:r>
              <a:endParaRPr lang="zh-CN" altLang="en-US" sz="1200" dirty="0">
                <a:latin typeface="汉仪中黑简" panose="02010609000101010101" pitchFamily="49" charset="-122"/>
                <a:ea typeface="汉仪中黑简" panose="02010609000101010101" pitchFamily="49"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75"/>
                                        </p:tgtEl>
                                        <p:attrNameLst>
                                          <p:attrName>style.visibility</p:attrName>
                                        </p:attrNameLst>
                                      </p:cBhvr>
                                      <p:to>
                                        <p:strVal val="visible"/>
                                      </p:to>
                                    </p:set>
                                    <p:animEffect transition="in" filter="wipe(up)">
                                      <p:cBhvr>
                                        <p:cTn id="7" dur="500"/>
                                        <p:tgtEl>
                                          <p:spTgt spid="175"/>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up)">
                                      <p:cBhvr>
                                        <p:cTn id="11" dur="500"/>
                                        <p:tgtEl>
                                          <p:spTgt spid="12"/>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up)">
                                      <p:cBhvr>
                                        <p:cTn id="15" dur="500"/>
                                        <p:tgtEl>
                                          <p:spTgt spid="16"/>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169"/>
                                        </p:tgtEl>
                                        <p:attrNameLst>
                                          <p:attrName>style.visibility</p:attrName>
                                        </p:attrNameLst>
                                      </p:cBhvr>
                                      <p:to>
                                        <p:strVal val="visible"/>
                                      </p:to>
                                    </p:set>
                                    <p:animEffect transition="in" filter="wipe(up)">
                                      <p:cBhvr>
                                        <p:cTn id="19" dur="500"/>
                                        <p:tgtEl>
                                          <p:spTgt spid="169"/>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179"/>
                                        </p:tgtEl>
                                        <p:attrNameLst>
                                          <p:attrName>style.visibility</p:attrName>
                                        </p:attrNameLst>
                                      </p:cBhvr>
                                      <p:to>
                                        <p:strVal val="visible"/>
                                      </p:to>
                                    </p:set>
                                    <p:animEffect transition="in" filter="wipe(up)">
                                      <p:cBhvr>
                                        <p:cTn id="23" dur="500"/>
                                        <p:tgtEl>
                                          <p:spTgt spid="179"/>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170"/>
                                        </p:tgtEl>
                                        <p:attrNameLst>
                                          <p:attrName>style.visibility</p:attrName>
                                        </p:attrNameLst>
                                      </p:cBhvr>
                                      <p:to>
                                        <p:strVal val="visible"/>
                                      </p:to>
                                    </p:set>
                                    <p:animEffect transition="in" filter="wipe(down)">
                                      <p:cBhvr>
                                        <p:cTn id="31" dur="500"/>
                                        <p:tgtEl>
                                          <p:spTgt spid="170"/>
                                        </p:tgtEl>
                                      </p:cBhvr>
                                    </p:animEffect>
                                  </p:childTnLst>
                                </p:cTn>
                              </p:par>
                            </p:childTnLst>
                          </p:cTn>
                        </p:par>
                        <p:par>
                          <p:cTn id="32" fill="hold">
                            <p:stCondLst>
                              <p:cond delay="3500"/>
                            </p:stCondLst>
                            <p:childTnLst>
                              <p:par>
                                <p:cTn id="33" presetID="22" presetClass="entr" presetSubtype="4" fill="hold" nodeType="afterEffect">
                                  <p:stCondLst>
                                    <p:cond delay="0"/>
                                  </p:stCondLst>
                                  <p:childTnLst>
                                    <p:set>
                                      <p:cBhvr>
                                        <p:cTn id="34" dur="1" fill="hold">
                                          <p:stCondLst>
                                            <p:cond delay="0"/>
                                          </p:stCondLst>
                                        </p:cTn>
                                        <p:tgtEl>
                                          <p:spTgt spid="182"/>
                                        </p:tgtEl>
                                        <p:attrNameLst>
                                          <p:attrName>style.visibility</p:attrName>
                                        </p:attrNameLst>
                                      </p:cBhvr>
                                      <p:to>
                                        <p:strVal val="visible"/>
                                      </p:to>
                                    </p:set>
                                    <p:animEffect transition="in" filter="wipe(down)">
                                      <p:cBhvr>
                                        <p:cTn id="35" dur="500"/>
                                        <p:tgtEl>
                                          <p:spTgt spid="182"/>
                                        </p:tgtEl>
                                      </p:cBhvr>
                                    </p:animEffect>
                                  </p:childTnLst>
                                </p:cTn>
                              </p:par>
                            </p:childTnLst>
                          </p:cTn>
                        </p:par>
                        <p:par>
                          <p:cTn id="36" fill="hold">
                            <p:stCondLst>
                              <p:cond delay="4000"/>
                            </p:stCondLst>
                            <p:childTnLst>
                              <p:par>
                                <p:cTn id="37" presetID="22" presetClass="entr" presetSubtype="1" fill="hold" nodeType="after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wipe(up)">
                                      <p:cBhvr>
                                        <p:cTn id="39" dur="500"/>
                                        <p:tgtEl>
                                          <p:spTgt spid="22"/>
                                        </p:tgtEl>
                                      </p:cBhvr>
                                    </p:animEffect>
                                  </p:childTnLst>
                                </p:cTn>
                              </p:par>
                            </p:childTnLst>
                          </p:cTn>
                        </p:par>
                        <p:par>
                          <p:cTn id="40" fill="hold">
                            <p:stCondLst>
                              <p:cond delay="4500"/>
                            </p:stCondLst>
                            <p:childTnLst>
                              <p:par>
                                <p:cTn id="41" presetID="22" presetClass="entr" presetSubtype="1" fill="hold" grpId="0" nodeType="afterEffect">
                                  <p:stCondLst>
                                    <p:cond delay="0"/>
                                  </p:stCondLst>
                                  <p:childTnLst>
                                    <p:set>
                                      <p:cBhvr>
                                        <p:cTn id="42" dur="1" fill="hold">
                                          <p:stCondLst>
                                            <p:cond delay="0"/>
                                          </p:stCondLst>
                                        </p:cTn>
                                        <p:tgtEl>
                                          <p:spTgt spid="171"/>
                                        </p:tgtEl>
                                        <p:attrNameLst>
                                          <p:attrName>style.visibility</p:attrName>
                                        </p:attrNameLst>
                                      </p:cBhvr>
                                      <p:to>
                                        <p:strVal val="visible"/>
                                      </p:to>
                                    </p:set>
                                    <p:animEffect transition="in" filter="wipe(up)">
                                      <p:cBhvr>
                                        <p:cTn id="43" dur="500"/>
                                        <p:tgtEl>
                                          <p:spTgt spid="171"/>
                                        </p:tgtEl>
                                      </p:cBhvr>
                                    </p:animEffect>
                                  </p:childTnLst>
                                </p:cTn>
                              </p:par>
                            </p:childTnLst>
                          </p:cTn>
                        </p:par>
                        <p:par>
                          <p:cTn id="44" fill="hold">
                            <p:stCondLst>
                              <p:cond delay="5000"/>
                            </p:stCondLst>
                            <p:childTnLst>
                              <p:par>
                                <p:cTn id="45" presetID="22" presetClass="entr" presetSubtype="1" fill="hold" nodeType="afterEffect">
                                  <p:stCondLst>
                                    <p:cond delay="0"/>
                                  </p:stCondLst>
                                  <p:childTnLst>
                                    <p:set>
                                      <p:cBhvr>
                                        <p:cTn id="46" dur="1" fill="hold">
                                          <p:stCondLst>
                                            <p:cond delay="0"/>
                                          </p:stCondLst>
                                        </p:cTn>
                                        <p:tgtEl>
                                          <p:spTgt spid="185"/>
                                        </p:tgtEl>
                                        <p:attrNameLst>
                                          <p:attrName>style.visibility</p:attrName>
                                        </p:attrNameLst>
                                      </p:cBhvr>
                                      <p:to>
                                        <p:strVal val="visible"/>
                                      </p:to>
                                    </p:set>
                                    <p:animEffect transition="in" filter="wipe(up)">
                                      <p:cBhvr>
                                        <p:cTn id="47" dur="500"/>
                                        <p:tgtEl>
                                          <p:spTgt spid="185"/>
                                        </p:tgtEl>
                                      </p:cBhvr>
                                    </p:animEffect>
                                  </p:childTnLst>
                                </p:cTn>
                              </p:par>
                            </p:childTnLst>
                          </p:cTn>
                        </p:par>
                        <p:par>
                          <p:cTn id="48" fill="hold">
                            <p:stCondLst>
                              <p:cond delay="5500"/>
                            </p:stCondLst>
                            <p:childTnLst>
                              <p:par>
                                <p:cTn id="49" presetID="22" presetClass="entr" presetSubtype="4" fill="hold" nodeType="afterEffect">
                                  <p:stCondLst>
                                    <p:cond delay="0"/>
                                  </p:stCondLst>
                                  <p:childTnLst>
                                    <p:set>
                                      <p:cBhvr>
                                        <p:cTn id="50" dur="1" fill="hold">
                                          <p:stCondLst>
                                            <p:cond delay="0"/>
                                          </p:stCondLst>
                                        </p:cTn>
                                        <p:tgtEl>
                                          <p:spTgt spid="172"/>
                                        </p:tgtEl>
                                        <p:attrNameLst>
                                          <p:attrName>style.visibility</p:attrName>
                                        </p:attrNameLst>
                                      </p:cBhvr>
                                      <p:to>
                                        <p:strVal val="visible"/>
                                      </p:to>
                                    </p:set>
                                    <p:animEffect transition="in" filter="wipe(down)">
                                      <p:cBhvr>
                                        <p:cTn id="51" dur="500"/>
                                        <p:tgtEl>
                                          <p:spTgt spid="172"/>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173"/>
                                        </p:tgtEl>
                                        <p:attrNameLst>
                                          <p:attrName>style.visibility</p:attrName>
                                        </p:attrNameLst>
                                      </p:cBhvr>
                                      <p:to>
                                        <p:strVal val="visible"/>
                                      </p:to>
                                    </p:set>
                                    <p:animEffect transition="in" filter="wipe(down)">
                                      <p:cBhvr>
                                        <p:cTn id="55" dur="500"/>
                                        <p:tgtEl>
                                          <p:spTgt spid="173"/>
                                        </p:tgtEl>
                                      </p:cBhvr>
                                    </p:animEffect>
                                  </p:childTnLst>
                                </p:cTn>
                              </p:par>
                            </p:childTnLst>
                          </p:cTn>
                        </p:par>
                        <p:par>
                          <p:cTn id="56" fill="hold">
                            <p:stCondLst>
                              <p:cond delay="6500"/>
                            </p:stCondLst>
                            <p:childTnLst>
                              <p:par>
                                <p:cTn id="57" presetID="22" presetClass="entr" presetSubtype="4" fill="hold" nodeType="afterEffect">
                                  <p:stCondLst>
                                    <p:cond delay="0"/>
                                  </p:stCondLst>
                                  <p:childTnLst>
                                    <p:set>
                                      <p:cBhvr>
                                        <p:cTn id="58" dur="1" fill="hold">
                                          <p:stCondLst>
                                            <p:cond delay="0"/>
                                          </p:stCondLst>
                                        </p:cTn>
                                        <p:tgtEl>
                                          <p:spTgt spid="188"/>
                                        </p:tgtEl>
                                        <p:attrNameLst>
                                          <p:attrName>style.visibility</p:attrName>
                                        </p:attrNameLst>
                                      </p:cBhvr>
                                      <p:to>
                                        <p:strVal val="visible"/>
                                      </p:to>
                                    </p:set>
                                    <p:animEffect transition="in" filter="wipe(down)">
                                      <p:cBhvr>
                                        <p:cTn id="59" dur="5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69" grpId="0" animBg="1"/>
      <p:bldP spid="170" grpId="0" animBg="1"/>
      <p:bldP spid="171" grpId="0" animBg="1"/>
      <p:bldP spid="173"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2600</Words>
  <Application>WPS 演示</Application>
  <PresentationFormat>全屏显示(16:9)</PresentationFormat>
  <Paragraphs>359</Paragraphs>
  <Slides>22</Slides>
  <Notes>1</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22</vt:i4>
      </vt:variant>
    </vt:vector>
  </HeadingPairs>
  <TitlesOfParts>
    <vt:vector size="39" baseType="lpstr">
      <vt:lpstr>Arial</vt:lpstr>
      <vt:lpstr>宋体</vt:lpstr>
      <vt:lpstr>Wingdings</vt:lpstr>
      <vt:lpstr>汉仪良品线简</vt:lpstr>
      <vt:lpstr>方正准圆简体</vt:lpstr>
      <vt:lpstr>华文中宋</vt:lpstr>
      <vt:lpstr>汉仪旗黑-55S</vt:lpstr>
      <vt:lpstr>汉仪中黑简</vt:lpstr>
      <vt:lpstr>方正正中黑简体</vt:lpstr>
      <vt:lpstr>PMingLiU</vt:lpstr>
      <vt:lpstr>Times New Roman</vt:lpstr>
      <vt:lpstr>GungsuhChe</vt:lpstr>
      <vt:lpstr>Calibri</vt:lpstr>
      <vt:lpstr>微软雅黑</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asus</dc:creator>
  <cp:lastModifiedBy>沙皮</cp:lastModifiedBy>
  <cp:revision>88</cp:revision>
  <dcterms:created xsi:type="dcterms:W3CDTF">2019-11-22T06:14:34Z</dcterms:created>
  <dcterms:modified xsi:type="dcterms:W3CDTF">2019-11-22T06:23:07Z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2052-11.1.0.9175</vt:lpwstr>
  </property>
</Properties>
</file>

<file path=docProps/thumbnail.jpeg>
</file>